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2" r:id="rId24"/>
    <p:sldId id="280" r:id="rId25"/>
    <p:sldId id="281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Loops: PROGRAM 1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1143000"/>
            <a:ext cx="8458200" cy="5334000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en-US" sz="2600" b="1" dirty="0" smtClean="0">
                <a:solidFill>
                  <a:schemeClr val="tx1"/>
                </a:solidFill>
              </a:rPr>
              <a:t>// </a:t>
            </a:r>
            <a:r>
              <a:rPr lang="en-US" sz="2600" dirty="0" smtClean="0">
                <a:solidFill>
                  <a:schemeClr val="tx1"/>
                </a:solidFill>
              </a:rPr>
              <a:t>display all odd numbers between 10 &amp; 50 using </a:t>
            </a:r>
            <a:r>
              <a:rPr lang="en-US" sz="2600" i="1" dirty="0" smtClean="0">
                <a:solidFill>
                  <a:schemeClr val="tx1"/>
                </a:solidFill>
              </a:rPr>
              <a:t>for</a:t>
            </a:r>
            <a:r>
              <a:rPr lang="en-US" sz="2600" dirty="0" smtClean="0">
                <a:solidFill>
                  <a:schemeClr val="tx1"/>
                </a:solidFill>
              </a:rPr>
              <a:t> loop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{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 n;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&lt;&lt;"The odd integers between 10 and 50 are:\n";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for(n=10; n&lt;50; n+ =1)        // n+ =1 means n = n+ 1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{ n++;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</a:t>
            </a:r>
            <a:r>
              <a:rPr lang="en-US" dirty="0" err="1" smtClean="0">
                <a:solidFill>
                  <a:schemeClr val="tx1"/>
                </a:solidFill>
              </a:rPr>
              <a:t>cout</a:t>
            </a:r>
            <a:r>
              <a:rPr lang="en-US" dirty="0" smtClean="0">
                <a:solidFill>
                  <a:schemeClr val="tx1"/>
                </a:solidFill>
              </a:rPr>
              <a:t>&lt;&lt;n&lt;&lt;",    ";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}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</a:rPr>
              <a:t>getch</a:t>
            </a:r>
            <a:r>
              <a:rPr lang="en-US" dirty="0" smtClean="0">
                <a:solidFill>
                  <a:schemeClr val="tx1"/>
                </a:solidFill>
              </a:rPr>
              <a:t>( );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7500" lnSpcReduction="20000"/>
          </a:bodyPr>
          <a:lstStyle/>
          <a:p>
            <a:pPr indent="342900">
              <a:buNone/>
            </a:pPr>
            <a:r>
              <a:rPr lang="en-US" dirty="0" smtClean="0"/>
              <a:t>//program to find sum of even integers from 1 to 25</a:t>
            </a:r>
          </a:p>
          <a:p>
            <a:pPr indent="342900">
              <a:buNone/>
            </a:pPr>
            <a:r>
              <a:rPr lang="en-US" dirty="0" smtClean="0"/>
              <a:t>       //  check for even, </a:t>
            </a:r>
            <a:r>
              <a:rPr lang="en-US" b="1" i="1" dirty="0" smtClean="0"/>
              <a:t>if</a:t>
            </a:r>
            <a:r>
              <a:rPr lang="en-US" dirty="0" smtClean="0"/>
              <a:t> inside </a:t>
            </a:r>
            <a:r>
              <a:rPr lang="en-US" b="1" i="1" dirty="0" smtClean="0"/>
              <a:t>for</a:t>
            </a:r>
            <a:endParaRPr lang="en-US" dirty="0" smtClean="0"/>
          </a:p>
          <a:p>
            <a:pPr indent="342900">
              <a:buNone/>
            </a:pPr>
            <a:r>
              <a:rPr lang="en-US" dirty="0" smtClean="0"/>
              <a:t>          { </a:t>
            </a:r>
          </a:p>
          <a:p>
            <a:pPr indent="342900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int</a:t>
            </a:r>
            <a:r>
              <a:rPr lang="en-US" dirty="0" smtClean="0"/>
              <a:t>  n, sum=0;</a:t>
            </a:r>
          </a:p>
          <a:p>
            <a:pPr indent="342900">
              <a:buNone/>
            </a:pPr>
            <a:r>
              <a:rPr lang="en-US" dirty="0" smtClean="0"/>
              <a:t>            for(n=1;n&lt;=25;n++)</a:t>
            </a:r>
          </a:p>
          <a:p>
            <a:pPr indent="342900">
              <a:buNone/>
            </a:pPr>
            <a:r>
              <a:rPr lang="en-US" dirty="0" smtClean="0"/>
              <a:t>              {  </a:t>
            </a:r>
          </a:p>
          <a:p>
            <a:pPr indent="342900">
              <a:buNone/>
            </a:pPr>
            <a:r>
              <a:rPr lang="en-US" dirty="0" smtClean="0"/>
              <a:t>                if(n%2==0)</a:t>
            </a:r>
          </a:p>
          <a:p>
            <a:pPr indent="342900">
              <a:buNone/>
            </a:pPr>
            <a:r>
              <a:rPr lang="en-US" dirty="0" smtClean="0"/>
              <a:t>                    { sum+=n;</a:t>
            </a:r>
          </a:p>
          <a:p>
            <a:pPr indent="342900">
              <a:buNone/>
            </a:pPr>
            <a:r>
              <a:rPr lang="en-US" dirty="0" smtClean="0"/>
              <a:t>                       }</a:t>
            </a:r>
          </a:p>
          <a:p>
            <a:pPr indent="342900">
              <a:buNone/>
            </a:pPr>
            <a:r>
              <a:rPr lang="en-US" dirty="0" smtClean="0"/>
              <a:t>               }</a:t>
            </a:r>
          </a:p>
          <a:p>
            <a:pPr indent="342900"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cout</a:t>
            </a:r>
            <a:r>
              <a:rPr lang="en-US" dirty="0" smtClean="0"/>
              <a:t>&lt;&lt; “ Sum=”&lt;&lt;sum; </a:t>
            </a:r>
          </a:p>
          <a:p>
            <a:pPr indent="342900"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getch</a:t>
            </a:r>
            <a:r>
              <a:rPr lang="en-US" dirty="0" smtClean="0"/>
              <a:t>(); </a:t>
            </a:r>
          </a:p>
          <a:p>
            <a:pPr indent="342900">
              <a:buNone/>
            </a:pPr>
            <a:r>
              <a:rPr lang="en-US" dirty="0" smtClean="0"/>
              <a:t>          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PROGRAM 11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Autofit/>
          </a:bodyPr>
          <a:lstStyle/>
          <a:p>
            <a:pPr lvl="0" indent="171450">
              <a:buNone/>
            </a:pPr>
            <a:r>
              <a:rPr lang="en-US" sz="1200" b="1" dirty="0" smtClean="0"/>
              <a:t>//Write a  </a:t>
            </a:r>
            <a:r>
              <a:rPr lang="en-US" sz="1200" b="1" i="1" dirty="0" smtClean="0"/>
              <a:t>for</a:t>
            </a:r>
            <a:r>
              <a:rPr lang="en-US" sz="1200" b="1" dirty="0" smtClean="0"/>
              <a:t> loop using 2 variables that calculates the total of the following series. </a:t>
            </a:r>
          </a:p>
          <a:p>
            <a:pPr indent="171450">
              <a:buNone/>
            </a:pPr>
            <a:r>
              <a:rPr lang="en-US" sz="1200" b="1" dirty="0" smtClean="0"/>
              <a:t>          //(Hint: </a:t>
            </a:r>
            <a:r>
              <a:rPr lang="en-US" sz="1200" b="1" dirty="0" err="1" smtClean="0"/>
              <a:t>i</a:t>
            </a:r>
            <a:r>
              <a:rPr lang="en-US" sz="1200" b="1" dirty="0" smtClean="0"/>
              <a:t>/j type. Use 2 variables </a:t>
            </a:r>
            <a:r>
              <a:rPr lang="en-US" sz="1200" b="1" dirty="0" err="1" smtClean="0"/>
              <a:t>i</a:t>
            </a:r>
            <a:r>
              <a:rPr lang="en-US" sz="1200" b="1" dirty="0" smtClean="0"/>
              <a:t> and j, both integers. Sum of  </a:t>
            </a:r>
            <a:r>
              <a:rPr lang="en-US" sz="1200" b="1" dirty="0" err="1" smtClean="0"/>
              <a:t>i</a:t>
            </a:r>
            <a:r>
              <a:rPr lang="en-US" sz="1200" b="1" dirty="0" smtClean="0"/>
              <a:t>/j will be ‘float’ type. )</a:t>
            </a:r>
          </a:p>
          <a:p>
            <a:pPr indent="171450">
              <a:buNone/>
            </a:pPr>
            <a:r>
              <a:rPr lang="en-US" sz="1200" b="1" dirty="0" smtClean="0"/>
              <a:t>/*              </a:t>
            </a:r>
            <a:r>
              <a:rPr lang="en-US" sz="1200" b="1" u="sng" dirty="0" smtClean="0"/>
              <a:t>1</a:t>
            </a:r>
            <a:r>
              <a:rPr lang="en-US" sz="1200" b="1" dirty="0" smtClean="0"/>
              <a:t>   +   </a:t>
            </a:r>
            <a:r>
              <a:rPr lang="en-US" sz="1200" b="1" u="sng" dirty="0" smtClean="0"/>
              <a:t>2</a:t>
            </a:r>
            <a:r>
              <a:rPr lang="en-US" sz="1200" b="1" dirty="0" smtClean="0"/>
              <a:t>  +    </a:t>
            </a:r>
            <a:r>
              <a:rPr lang="en-US" sz="1200" b="1" u="sng" dirty="0" smtClean="0"/>
              <a:t>3</a:t>
            </a:r>
            <a:r>
              <a:rPr lang="en-US" sz="1200" b="1" dirty="0" smtClean="0"/>
              <a:t>   + </a:t>
            </a:r>
            <a:r>
              <a:rPr lang="en-US" sz="1200" b="1" u="sng" dirty="0" smtClean="0"/>
              <a:t>4</a:t>
            </a:r>
            <a:r>
              <a:rPr lang="en-US" sz="1200" b="1" dirty="0" smtClean="0"/>
              <a:t>   + </a:t>
            </a:r>
            <a:r>
              <a:rPr lang="en-US" sz="1200" b="1" u="sng" dirty="0" smtClean="0"/>
              <a:t>5  </a:t>
            </a:r>
            <a:r>
              <a:rPr lang="en-US" sz="1200" b="1" dirty="0" smtClean="0"/>
              <a:t>+ </a:t>
            </a:r>
            <a:r>
              <a:rPr lang="en-US" sz="1200" b="1" u="sng" dirty="0" smtClean="0"/>
              <a:t>6</a:t>
            </a:r>
            <a:r>
              <a:rPr lang="en-US" sz="1200" b="1" dirty="0" smtClean="0"/>
              <a:t>  +  </a:t>
            </a:r>
            <a:r>
              <a:rPr lang="en-US" sz="1200" b="1" u="sng" dirty="0" smtClean="0"/>
              <a:t>7</a:t>
            </a:r>
            <a:r>
              <a:rPr lang="en-US" sz="1200" b="1" dirty="0" smtClean="0"/>
              <a:t>  +  </a:t>
            </a:r>
            <a:r>
              <a:rPr lang="en-US" sz="1200" b="1" u="sng" dirty="0" smtClean="0"/>
              <a:t>8 </a:t>
            </a:r>
            <a:r>
              <a:rPr lang="en-US" sz="1200" b="1" dirty="0" smtClean="0"/>
              <a:t> +  </a:t>
            </a:r>
            <a:r>
              <a:rPr lang="en-US" sz="1200" b="1" u="sng" dirty="0" smtClean="0"/>
              <a:t>9 </a:t>
            </a:r>
            <a:r>
              <a:rPr lang="en-US" sz="1200" b="1" dirty="0" smtClean="0"/>
              <a:t> + </a:t>
            </a:r>
            <a:r>
              <a:rPr lang="en-US" sz="1200" b="1" u="sng" dirty="0" smtClean="0"/>
              <a:t>10</a:t>
            </a:r>
            <a:endParaRPr lang="en-US" sz="1200" b="1" dirty="0" smtClean="0"/>
          </a:p>
          <a:p>
            <a:pPr indent="171450">
              <a:buNone/>
            </a:pPr>
            <a:r>
              <a:rPr lang="en-US" sz="1200" b="1" dirty="0" smtClean="0"/>
              <a:t>               10        9        8       7      6     5      4       3       2      1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Use of </a:t>
            </a:r>
            <a:r>
              <a:rPr lang="en-US" sz="1200" b="1" i="1" dirty="0" smtClean="0"/>
              <a:t>for</a:t>
            </a:r>
            <a:r>
              <a:rPr lang="en-US" sz="1200" b="1" dirty="0" smtClean="0"/>
              <a:t> - loop and 2 variables,*/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       # include&lt;</a:t>
            </a:r>
            <a:r>
              <a:rPr lang="en-US" sz="1200" b="1" dirty="0" err="1" smtClean="0"/>
              <a:t>iomanip.h</a:t>
            </a:r>
            <a:r>
              <a:rPr lang="en-US" sz="1200" b="1" dirty="0" smtClean="0"/>
              <a:t>&gt;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      void main (void)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{     </a:t>
            </a:r>
            <a:r>
              <a:rPr lang="en-US" sz="1200" b="1" dirty="0" err="1" smtClean="0"/>
              <a:t>int</a:t>
            </a:r>
            <a:r>
              <a:rPr lang="en-US" sz="1200" b="1" dirty="0" smtClean="0"/>
              <a:t> num ,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 ;   //num is numerator,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 is denominator		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float sum = 0 ;  // The sum is to be displayed </a:t>
            </a:r>
            <a:r>
              <a:rPr lang="en-US" sz="1200" b="1" dirty="0" err="1" smtClean="0"/>
              <a:t>upto</a:t>
            </a:r>
            <a:r>
              <a:rPr lang="en-US" sz="1200" b="1" dirty="0" smtClean="0"/>
              <a:t> 2 decimal places:	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</a:t>
            </a:r>
            <a:r>
              <a:rPr lang="en-US" sz="1200" b="1" dirty="0" err="1" smtClean="0"/>
              <a:t>cout</a:t>
            </a:r>
            <a:r>
              <a:rPr lang="en-US" sz="1200" b="1" dirty="0" smtClean="0"/>
              <a:t>&lt;&lt;" SUM OF THE GIVEN SERIES";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for( num=1,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= 10; num&lt;10,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&gt;1; num++,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--)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    {              </a:t>
            </a:r>
            <a:r>
              <a:rPr lang="en-US" sz="1200" b="1" dirty="0" err="1" smtClean="0"/>
              <a:t>cout</a:t>
            </a:r>
            <a:r>
              <a:rPr lang="en-US" sz="1200" b="1" dirty="0" smtClean="0"/>
              <a:t>&lt;&lt; num &lt;&lt;"/" &lt;&lt;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 &lt;&lt;"+";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           sum + = (float)num /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;	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     }			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</a:t>
            </a:r>
            <a:r>
              <a:rPr lang="en-US" sz="1200" b="1" dirty="0" err="1" smtClean="0"/>
              <a:t>cout</a:t>
            </a:r>
            <a:r>
              <a:rPr lang="en-US" sz="1200" b="1" dirty="0" smtClean="0"/>
              <a:t>&lt;&lt; num&lt;&lt;"/"&lt;&lt;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;	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sum + = (float)num / </a:t>
            </a:r>
            <a:r>
              <a:rPr lang="en-US" sz="1200" b="1" dirty="0" err="1" smtClean="0"/>
              <a:t>deno</a:t>
            </a:r>
            <a:r>
              <a:rPr lang="en-US" sz="1200" b="1" dirty="0" smtClean="0"/>
              <a:t>;	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</a:t>
            </a:r>
            <a:r>
              <a:rPr lang="en-US" sz="1200" b="1" dirty="0" err="1" smtClean="0"/>
              <a:t>cout</a:t>
            </a:r>
            <a:r>
              <a:rPr lang="en-US" sz="1200" b="1" dirty="0" smtClean="0"/>
              <a:t>&lt;&lt;"="&lt;&lt;</a:t>
            </a:r>
            <a:r>
              <a:rPr lang="en-US" sz="1200" b="1" dirty="0" err="1" smtClean="0"/>
              <a:t>setprecision</a:t>
            </a:r>
            <a:r>
              <a:rPr lang="en-US" sz="1200" b="1" dirty="0" smtClean="0"/>
              <a:t>(2)&lt;&lt;sum;		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b="1" dirty="0" smtClean="0"/>
              <a:t>  </a:t>
            </a:r>
            <a:r>
              <a:rPr lang="en-US" sz="1200" b="1" dirty="0" err="1" smtClean="0"/>
              <a:t>getch</a:t>
            </a:r>
            <a:r>
              <a:rPr lang="en-US" sz="1200" b="1" dirty="0" smtClean="0"/>
              <a:t>( );   }               </a:t>
            </a:r>
          </a:p>
          <a:p>
            <a:pPr indent="171450">
              <a:lnSpc>
                <a:spcPct val="170000"/>
              </a:lnSpc>
              <a:buNone/>
            </a:pPr>
            <a:r>
              <a:rPr lang="en-US" sz="1200" dirty="0" smtClean="0"/>
              <a:t> 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12 (while loop)  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//</a:t>
            </a:r>
            <a:r>
              <a:rPr lang="en-US" b="1" i="1" dirty="0" smtClean="0"/>
              <a:t> To print the sum of integers 5 to 50,refer for- </a:t>
            </a:r>
          </a:p>
          <a:p>
            <a:pPr>
              <a:buNone/>
            </a:pPr>
            <a:r>
              <a:rPr lang="en-US" b="1" i="1" dirty="0" smtClean="0"/>
              <a:t>// loop program</a:t>
            </a:r>
            <a:endParaRPr lang="en-US" dirty="0" smtClean="0"/>
          </a:p>
          <a:p>
            <a:pPr lvl="0">
              <a:buNone/>
            </a:pPr>
            <a:r>
              <a:rPr lang="en-US" b="1" i="1" dirty="0" smtClean="0"/>
              <a:t>       </a:t>
            </a:r>
            <a:r>
              <a:rPr lang="en-US" dirty="0" smtClean="0"/>
              <a:t>void main( ) </a:t>
            </a:r>
          </a:p>
          <a:p>
            <a:pPr lvl="0">
              <a:buNone/>
            </a:pPr>
            <a:r>
              <a:rPr lang="en-US" dirty="0" smtClean="0"/>
              <a:t>     {   </a:t>
            </a:r>
            <a:r>
              <a:rPr lang="en-US" dirty="0" err="1" smtClean="0"/>
              <a:t>int</a:t>
            </a:r>
            <a:r>
              <a:rPr lang="en-US" dirty="0" smtClean="0"/>
              <a:t> n=5, sum=0;			</a:t>
            </a:r>
          </a:p>
          <a:p>
            <a:pPr>
              <a:buNone/>
            </a:pPr>
            <a:r>
              <a:rPr lang="en-US" dirty="0" smtClean="0"/>
              <a:t>     while(n&lt;=50)			</a:t>
            </a:r>
          </a:p>
          <a:p>
            <a:pPr indent="571500">
              <a:buNone/>
            </a:pPr>
            <a:r>
              <a:rPr lang="en-US" dirty="0" smtClean="0"/>
              <a:t>{ sum = sum + n;			</a:t>
            </a:r>
          </a:p>
          <a:p>
            <a:pPr indent="571500">
              <a:buNone/>
            </a:pPr>
            <a:r>
              <a:rPr lang="en-US" dirty="0" smtClean="0"/>
              <a:t>  n++;</a:t>
            </a:r>
          </a:p>
          <a:p>
            <a:pPr indent="571500">
              <a:buNone/>
            </a:pPr>
            <a:r>
              <a:rPr lang="en-US" dirty="0" smtClean="0"/>
              <a:t>}				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cout</a:t>
            </a:r>
            <a:r>
              <a:rPr lang="en-US" dirty="0" smtClean="0"/>
              <a:t>&lt;&lt;"sum of numbers from 5 to 50 is= "&lt;&lt;sum;</a:t>
            </a:r>
          </a:p>
          <a:p>
            <a:pPr>
              <a:buNone/>
            </a:pPr>
            <a:r>
              <a:rPr lang="en-US" dirty="0" smtClean="0"/>
              <a:t>  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i="1" dirty="0" smtClean="0"/>
              <a:t>// writing numbers in descending order--- see return 0; at the end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 main( )</a:t>
            </a:r>
          </a:p>
          <a:p>
            <a:pPr>
              <a:buNone/>
            </a:pPr>
            <a:r>
              <a:rPr lang="en-US" dirty="0" smtClean="0"/>
              <a:t>      {       </a:t>
            </a:r>
            <a:r>
              <a:rPr lang="en-US" dirty="0" err="1" smtClean="0"/>
              <a:t>int</a:t>
            </a:r>
            <a:r>
              <a:rPr lang="en-US" dirty="0" smtClean="0"/>
              <a:t>   X;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cout</a:t>
            </a:r>
            <a:r>
              <a:rPr lang="en-US" dirty="0" smtClean="0"/>
              <a:t>&lt;&lt; “ Enter the starting number, o/p will be seen from X to 1”;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cin</a:t>
            </a:r>
            <a:r>
              <a:rPr lang="en-US" dirty="0" smtClean="0"/>
              <a:t>&gt;&gt; X;</a:t>
            </a:r>
          </a:p>
          <a:p>
            <a:pPr>
              <a:buNone/>
            </a:pPr>
            <a:r>
              <a:rPr lang="en-US" dirty="0" smtClean="0"/>
              <a:t>     while ( X &gt;=1)</a:t>
            </a:r>
          </a:p>
          <a:p>
            <a:pPr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cout</a:t>
            </a:r>
            <a:r>
              <a:rPr lang="en-US" dirty="0" smtClean="0"/>
              <a:t>&lt;&lt;X − − &lt;&lt; “    ”  ;  </a:t>
            </a:r>
          </a:p>
          <a:p>
            <a:pPr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>
              <a:buNone/>
            </a:pPr>
            <a:r>
              <a:rPr lang="en-US" dirty="0" smtClean="0"/>
              <a:t>         return 0;</a:t>
            </a:r>
          </a:p>
          <a:p>
            <a:pPr>
              <a:buNone/>
            </a:pPr>
            <a:r>
              <a:rPr lang="en-US" dirty="0" smtClean="0"/>
              <a:t>     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PROGRAM 14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fontScale="32500" lnSpcReduction="20000"/>
          </a:bodyPr>
          <a:lstStyle/>
          <a:p>
            <a:pPr lvl="0" indent="166688">
              <a:buNone/>
            </a:pPr>
            <a:r>
              <a:rPr lang="en-US" sz="4900" b="1" i="1" dirty="0" smtClean="0"/>
              <a:t>/* The frequency of a series resonance circuit is 1/2π </a:t>
            </a:r>
            <a:r>
              <a:rPr lang="en-US" sz="4900" b="1" dirty="0" smtClean="0"/>
              <a:t>.</a:t>
            </a:r>
            <a:r>
              <a:rPr lang="en-US" sz="4900" dirty="0" smtClean="0"/>
              <a:t> </a:t>
            </a:r>
          </a:p>
          <a:p>
            <a:pPr lvl="0" indent="166688">
              <a:buNone/>
            </a:pPr>
            <a:r>
              <a:rPr lang="en-US" sz="4900" dirty="0" smtClean="0"/>
              <a:t>Program to  print the values of  C and  the frequency in a tabular format. Use L=5mH and C varying from .01 to .05 µF. </a:t>
            </a:r>
            <a:r>
              <a:rPr lang="en-US" sz="4900" b="1" dirty="0" smtClean="0"/>
              <a:t>*/</a:t>
            </a:r>
            <a:endParaRPr lang="en-US" sz="4900" dirty="0" smtClean="0"/>
          </a:p>
          <a:p>
            <a:pPr indent="166688">
              <a:buNone/>
            </a:pPr>
            <a:r>
              <a:rPr lang="en-US" sz="5500" dirty="0" smtClean="0"/>
              <a:t>#include&lt;</a:t>
            </a:r>
            <a:r>
              <a:rPr lang="en-US" sz="5500" dirty="0" err="1" smtClean="0"/>
              <a:t>iomanip.h</a:t>
            </a:r>
            <a:r>
              <a:rPr lang="en-US" sz="5500" dirty="0" smtClean="0"/>
              <a:t>&gt;</a:t>
            </a:r>
          </a:p>
          <a:p>
            <a:pPr indent="166688">
              <a:buNone/>
            </a:pPr>
            <a:r>
              <a:rPr lang="en-US" sz="5500" dirty="0" smtClean="0"/>
              <a:t>#include&lt;</a:t>
            </a:r>
            <a:r>
              <a:rPr lang="en-US" sz="5500" dirty="0" err="1" smtClean="0"/>
              <a:t>math.h</a:t>
            </a:r>
            <a:r>
              <a:rPr lang="en-US" sz="5500" dirty="0" smtClean="0"/>
              <a:t>&gt;</a:t>
            </a:r>
          </a:p>
          <a:p>
            <a:pPr indent="166688">
              <a:buNone/>
            </a:pPr>
            <a:r>
              <a:rPr lang="en-US" sz="5500" dirty="0" smtClean="0"/>
              <a:t>void main( )</a:t>
            </a:r>
          </a:p>
          <a:p>
            <a:pPr indent="166688">
              <a:buNone/>
            </a:pPr>
            <a:r>
              <a:rPr lang="en-US" sz="5500" dirty="0" smtClean="0"/>
              <a:t>{    </a:t>
            </a:r>
          </a:p>
          <a:p>
            <a:pPr indent="166688">
              <a:buNone/>
            </a:pPr>
            <a:r>
              <a:rPr lang="en-US" sz="5500" dirty="0" smtClean="0"/>
              <a:t>float L=0.005, r, </a:t>
            </a:r>
            <a:r>
              <a:rPr lang="en-US" sz="5500" dirty="0" err="1" smtClean="0"/>
              <a:t>fr</a:t>
            </a:r>
            <a:r>
              <a:rPr lang="en-US" sz="5500" dirty="0" smtClean="0"/>
              <a:t>, c=0.01;</a:t>
            </a:r>
          </a:p>
          <a:p>
            <a:pPr indent="166688">
              <a:buNone/>
            </a:pPr>
            <a:r>
              <a:rPr lang="en-US" sz="5500" dirty="0" smtClean="0"/>
              <a:t>float const pi=3.14;  </a:t>
            </a:r>
          </a:p>
          <a:p>
            <a:pPr indent="166688">
              <a:buNone/>
            </a:pPr>
            <a:r>
              <a:rPr lang="en-US" sz="5500" dirty="0" err="1" smtClean="0"/>
              <a:t>cout</a:t>
            </a:r>
            <a:r>
              <a:rPr lang="en-US" sz="5500" dirty="0" smtClean="0"/>
              <a:t>&lt;&lt;"\t   Print table of c and </a:t>
            </a:r>
            <a:r>
              <a:rPr lang="en-US" sz="5500" dirty="0" err="1" smtClean="0"/>
              <a:t>fr</a:t>
            </a:r>
            <a:r>
              <a:rPr lang="en-US" sz="5500" dirty="0" smtClean="0"/>
              <a:t>.\n";</a:t>
            </a:r>
          </a:p>
          <a:p>
            <a:pPr indent="166688">
              <a:buNone/>
            </a:pPr>
            <a:r>
              <a:rPr lang="en-US" sz="5500" dirty="0" err="1" smtClean="0"/>
              <a:t>cout</a:t>
            </a:r>
            <a:r>
              <a:rPr lang="en-US" sz="5500" dirty="0" smtClean="0"/>
              <a:t>&lt;&lt;"\t     L=0.005H\n\n\n";</a:t>
            </a:r>
          </a:p>
          <a:p>
            <a:pPr indent="166688">
              <a:buNone/>
            </a:pPr>
            <a:r>
              <a:rPr lang="en-US" sz="5500" dirty="0" err="1" smtClean="0"/>
              <a:t>cout</a:t>
            </a:r>
            <a:r>
              <a:rPr lang="en-US" sz="5500" dirty="0" smtClean="0"/>
              <a:t>&lt;&lt;"\t  capacity c  \t frequency </a:t>
            </a:r>
            <a:r>
              <a:rPr lang="en-US" sz="5500" dirty="0" err="1" smtClean="0"/>
              <a:t>fr</a:t>
            </a:r>
            <a:r>
              <a:rPr lang="en-US" sz="5500" dirty="0" smtClean="0"/>
              <a:t>.\n";</a:t>
            </a:r>
          </a:p>
          <a:p>
            <a:pPr indent="166688">
              <a:buNone/>
            </a:pPr>
            <a:r>
              <a:rPr lang="en-US" sz="5500" dirty="0" err="1" smtClean="0"/>
              <a:t>cout</a:t>
            </a:r>
            <a:r>
              <a:rPr lang="en-US" sz="5500" dirty="0" smtClean="0"/>
              <a:t>&lt;&lt;"\t ( microfarad)\t (K Hertz)\n";</a:t>
            </a:r>
          </a:p>
          <a:p>
            <a:pPr indent="166688">
              <a:buNone/>
            </a:pPr>
            <a:r>
              <a:rPr lang="en-US" sz="5500" dirty="0" err="1" smtClean="0"/>
              <a:t>cout</a:t>
            </a:r>
            <a:r>
              <a:rPr lang="en-US" sz="5500" dirty="0" smtClean="0"/>
              <a:t>&lt;&lt;"\t ------------ \t  --------\n";</a:t>
            </a:r>
          </a:p>
          <a:p>
            <a:pPr indent="166688">
              <a:buNone/>
            </a:pPr>
            <a:r>
              <a:rPr lang="en-US" sz="5500" dirty="0" smtClean="0"/>
              <a:t>    while(c&lt;0.06)</a:t>
            </a:r>
          </a:p>
          <a:p>
            <a:pPr indent="166688">
              <a:buNone/>
            </a:pPr>
            <a:r>
              <a:rPr lang="en-US" sz="5500" dirty="0" smtClean="0"/>
              <a:t>     {   r  =2*pi*</a:t>
            </a:r>
            <a:r>
              <a:rPr lang="en-US" sz="5500" dirty="0" err="1" smtClean="0"/>
              <a:t>sqrt</a:t>
            </a:r>
            <a:r>
              <a:rPr lang="en-US" sz="5500" dirty="0" smtClean="0"/>
              <a:t>(L*c);</a:t>
            </a:r>
          </a:p>
          <a:p>
            <a:pPr indent="166688">
              <a:buNone/>
            </a:pPr>
            <a:r>
              <a:rPr lang="en-US" sz="5500" dirty="0" smtClean="0"/>
              <a:t>       </a:t>
            </a:r>
            <a:r>
              <a:rPr lang="en-US" sz="5500" dirty="0" err="1" smtClean="0"/>
              <a:t>fr</a:t>
            </a:r>
            <a:r>
              <a:rPr lang="en-US" sz="5500" dirty="0" smtClean="0"/>
              <a:t>=1/r;</a:t>
            </a:r>
          </a:p>
          <a:p>
            <a:pPr indent="166688">
              <a:buNone/>
            </a:pPr>
            <a:r>
              <a:rPr lang="en-US" sz="5500" dirty="0" smtClean="0"/>
              <a:t>        </a:t>
            </a:r>
            <a:r>
              <a:rPr lang="en-US" sz="5500" dirty="0" err="1" smtClean="0"/>
              <a:t>cout</a:t>
            </a:r>
            <a:r>
              <a:rPr lang="en-US" sz="5500" dirty="0" smtClean="0"/>
              <a:t>&lt;&lt;"\n\t  "&lt;&lt;c&lt;&lt;" \t   " &lt;&lt;</a:t>
            </a:r>
            <a:r>
              <a:rPr lang="en-US" sz="5500" dirty="0" err="1" smtClean="0"/>
              <a:t>setprecision</a:t>
            </a:r>
            <a:r>
              <a:rPr lang="en-US" sz="5500" dirty="0" smtClean="0"/>
              <a:t> (2)&lt;&lt;f;</a:t>
            </a:r>
          </a:p>
          <a:p>
            <a:pPr indent="166688">
              <a:buNone/>
            </a:pPr>
            <a:r>
              <a:rPr lang="en-US" sz="5500" dirty="0" smtClean="0"/>
              <a:t>         c=c+.01; </a:t>
            </a:r>
          </a:p>
          <a:p>
            <a:pPr indent="166688">
              <a:buNone/>
            </a:pPr>
            <a:r>
              <a:rPr lang="en-US" sz="5500" dirty="0" smtClean="0"/>
              <a:t>       }</a:t>
            </a:r>
          </a:p>
          <a:p>
            <a:pPr indent="166688">
              <a:buNone/>
            </a:pPr>
            <a:r>
              <a:rPr lang="en-US" sz="5500" dirty="0" smtClean="0"/>
              <a:t>    }</a:t>
            </a:r>
            <a:endParaRPr lang="en-US" sz="5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PROGRAM 15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70000" lnSpcReduction="20000"/>
          </a:bodyPr>
          <a:lstStyle/>
          <a:p>
            <a:pPr indent="166688">
              <a:buNone/>
            </a:pPr>
            <a:r>
              <a:rPr lang="en-US" dirty="0" smtClean="0"/>
              <a:t>       </a:t>
            </a:r>
            <a:r>
              <a:rPr lang="en-US" b="1" i="1" dirty="0" smtClean="0"/>
              <a:t>//</a:t>
            </a:r>
            <a:r>
              <a:rPr lang="en-US" i="1" dirty="0" smtClean="0"/>
              <a:t> </a:t>
            </a:r>
            <a:r>
              <a:rPr lang="en-US" b="1" i="1" dirty="0" smtClean="0"/>
              <a:t>Make a table of numbers 1 to 10 and their squares</a:t>
            </a:r>
            <a:r>
              <a:rPr lang="en-US" i="1" dirty="0" smtClean="0"/>
              <a:t>.</a:t>
            </a:r>
            <a:r>
              <a:rPr lang="en-US" dirty="0" smtClean="0"/>
              <a:t>     </a:t>
            </a:r>
          </a:p>
          <a:p>
            <a:pPr indent="166688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 indent="166688">
              <a:buNone/>
            </a:pPr>
            <a:r>
              <a:rPr lang="en-US" dirty="0" smtClean="0"/>
              <a:t>void main( )        </a:t>
            </a:r>
          </a:p>
          <a:p>
            <a:pPr indent="166688">
              <a:buNone/>
            </a:pPr>
            <a:r>
              <a:rPr lang="en-US" dirty="0" smtClean="0"/>
              <a:t>{         </a:t>
            </a:r>
            <a:r>
              <a:rPr lang="en-US" dirty="0" err="1" smtClean="0"/>
              <a:t>int</a:t>
            </a:r>
            <a:r>
              <a:rPr lang="en-US" dirty="0" smtClean="0"/>
              <a:t>  x=1, </a:t>
            </a:r>
            <a:r>
              <a:rPr lang="en-US" dirty="0" err="1" smtClean="0"/>
              <a:t>sqr</a:t>
            </a:r>
            <a:r>
              <a:rPr lang="en-US" dirty="0" smtClean="0"/>
              <a:t>;  //</a:t>
            </a:r>
            <a:r>
              <a:rPr lang="en-US" dirty="0" err="1" smtClean="0"/>
              <a:t>sqr</a:t>
            </a:r>
            <a:r>
              <a:rPr lang="en-US" dirty="0" smtClean="0"/>
              <a:t> for square of the number	</a:t>
            </a:r>
          </a:p>
          <a:p>
            <a:pPr indent="166688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166688"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int</a:t>
            </a:r>
            <a:r>
              <a:rPr lang="en-US" dirty="0" smtClean="0"/>
              <a:t> x=1,sqr;</a:t>
            </a:r>
          </a:p>
          <a:p>
            <a:pPr indent="166688">
              <a:buNone/>
            </a:pPr>
            <a:r>
              <a:rPr lang="en-US" dirty="0" smtClean="0"/>
              <a:t>   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&lt;&lt;"\t     x\t     </a:t>
            </a:r>
            <a:r>
              <a:rPr lang="en-US" dirty="0" err="1" smtClean="0"/>
              <a:t>sqr</a:t>
            </a:r>
            <a:r>
              <a:rPr lang="en-US" dirty="0" smtClean="0"/>
              <a:t>";</a:t>
            </a:r>
          </a:p>
          <a:p>
            <a:pPr indent="166688">
              <a:buNone/>
            </a:pPr>
            <a:r>
              <a:rPr lang="en-US" dirty="0" smtClean="0"/>
              <a:t> 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&lt;&lt;"\n\t--------     -------";</a:t>
            </a:r>
          </a:p>
          <a:p>
            <a:pPr indent="166688">
              <a:buNone/>
            </a:pPr>
            <a:r>
              <a:rPr lang="en-US" dirty="0" smtClean="0"/>
              <a:t>                  while(x&lt;=10)</a:t>
            </a:r>
          </a:p>
          <a:p>
            <a:pPr indent="166688">
              <a:buNone/>
            </a:pPr>
            <a:r>
              <a:rPr lang="en-US" dirty="0" smtClean="0"/>
              <a:t>                 {</a:t>
            </a:r>
          </a:p>
          <a:p>
            <a:pPr indent="166688">
              <a:buNone/>
            </a:pPr>
            <a:r>
              <a:rPr lang="en-US" dirty="0" smtClean="0"/>
              <a:t>                       </a:t>
            </a:r>
            <a:r>
              <a:rPr lang="en-US" dirty="0" err="1" smtClean="0"/>
              <a:t>sqr</a:t>
            </a:r>
            <a:r>
              <a:rPr lang="en-US" dirty="0" smtClean="0"/>
              <a:t>=</a:t>
            </a:r>
            <a:r>
              <a:rPr lang="en-US" dirty="0" err="1" smtClean="0"/>
              <a:t>pow</a:t>
            </a:r>
            <a:r>
              <a:rPr lang="en-US" dirty="0" smtClean="0"/>
              <a:t>(x,2);</a:t>
            </a:r>
          </a:p>
          <a:p>
            <a:pPr indent="166688">
              <a:buNone/>
            </a:pPr>
            <a:r>
              <a:rPr lang="en-US" dirty="0" smtClean="0"/>
              <a:t>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&lt;&lt;"\n\n\t      "&lt;&lt;x&lt;&lt;"\t        "&lt;&lt;</a:t>
            </a:r>
            <a:r>
              <a:rPr lang="en-US" dirty="0" err="1" smtClean="0"/>
              <a:t>sqr</a:t>
            </a:r>
            <a:r>
              <a:rPr lang="en-US" dirty="0" smtClean="0"/>
              <a:t>;</a:t>
            </a:r>
          </a:p>
          <a:p>
            <a:pPr indent="166688"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cout</a:t>
            </a:r>
            <a:r>
              <a:rPr lang="en-US" dirty="0" smtClean="0"/>
              <a:t>&lt;&lt;"\n\n";  // to print blank line in between</a:t>
            </a:r>
          </a:p>
          <a:p>
            <a:pPr indent="166688">
              <a:buNone/>
            </a:pPr>
            <a:r>
              <a:rPr lang="en-US" dirty="0" smtClean="0"/>
              <a:t>                     x++;</a:t>
            </a:r>
          </a:p>
          <a:p>
            <a:pPr indent="166688">
              <a:buNone/>
            </a:pPr>
            <a:r>
              <a:rPr lang="en-US" dirty="0" smtClean="0"/>
              <a:t>                   }</a:t>
            </a:r>
          </a:p>
          <a:p>
            <a:pPr indent="166688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166688">
              <a:buNone/>
            </a:pPr>
            <a:r>
              <a:rPr lang="en-US" dirty="0" smtClean="0"/>
              <a:t>               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55000" lnSpcReduction="20000"/>
          </a:bodyPr>
          <a:lstStyle/>
          <a:p>
            <a:pPr lvl="0" indent="166688">
              <a:buNone/>
            </a:pPr>
            <a:r>
              <a:rPr lang="en-US" b="1" i="1" dirty="0" smtClean="0"/>
              <a:t>/*Conversion from one system to another: binary number B to equivalent decimal number. */</a:t>
            </a:r>
            <a:endParaRPr lang="en-US" dirty="0" smtClean="0"/>
          </a:p>
          <a:p>
            <a:pPr indent="166688">
              <a:buNone/>
            </a:pPr>
            <a:r>
              <a:rPr lang="en-US" dirty="0" smtClean="0"/>
              <a:t> </a:t>
            </a:r>
          </a:p>
          <a:p>
            <a:pPr indent="166688">
              <a:buNone/>
            </a:pPr>
            <a:r>
              <a:rPr lang="en-US" dirty="0" smtClean="0"/>
              <a:t>  </a:t>
            </a:r>
            <a:r>
              <a:rPr lang="en-US" sz="3800" dirty="0" smtClean="0"/>
              <a:t>{       </a:t>
            </a:r>
            <a:r>
              <a:rPr lang="en-US" sz="3800" dirty="0" err="1" smtClean="0"/>
              <a:t>int</a:t>
            </a:r>
            <a:r>
              <a:rPr lang="en-US" sz="3800" dirty="0" smtClean="0"/>
              <a:t> B, q, r, sum, k;         </a:t>
            </a:r>
          </a:p>
          <a:p>
            <a:pPr indent="166688">
              <a:buNone/>
            </a:pPr>
            <a:r>
              <a:rPr lang="en-US" sz="3800" dirty="0" smtClean="0"/>
              <a:t> </a:t>
            </a:r>
            <a:r>
              <a:rPr lang="en-US" sz="3800" dirty="0" err="1" smtClean="0"/>
              <a:t>cout</a:t>
            </a:r>
            <a:r>
              <a:rPr lang="en-US" sz="3800" dirty="0" smtClean="0"/>
              <a:t>&lt;&lt;"\n Enter the binary number (Max 8-bits):";</a:t>
            </a:r>
          </a:p>
          <a:p>
            <a:pPr indent="166688">
              <a:buNone/>
            </a:pPr>
            <a:r>
              <a:rPr lang="en-US" sz="3800" dirty="0" smtClean="0"/>
              <a:t>         </a:t>
            </a:r>
            <a:r>
              <a:rPr lang="en-US" sz="3800" dirty="0" err="1" smtClean="0"/>
              <a:t>cin</a:t>
            </a:r>
            <a:r>
              <a:rPr lang="en-US" sz="3800" dirty="0" smtClean="0"/>
              <a:t>&gt;&gt;B;</a:t>
            </a:r>
          </a:p>
          <a:p>
            <a:pPr indent="166688">
              <a:buNone/>
            </a:pPr>
            <a:r>
              <a:rPr lang="en-US" sz="3800" dirty="0" smtClean="0"/>
              <a:t>         q = B;</a:t>
            </a:r>
          </a:p>
          <a:p>
            <a:pPr indent="166688">
              <a:buNone/>
            </a:pPr>
            <a:r>
              <a:rPr lang="en-US" sz="3800" dirty="0" smtClean="0"/>
              <a:t>         sum = 0;    k = 0;</a:t>
            </a:r>
          </a:p>
          <a:p>
            <a:pPr indent="166688">
              <a:buNone/>
            </a:pPr>
            <a:r>
              <a:rPr lang="en-US" sz="3800" dirty="0" smtClean="0"/>
              <a:t>         while(q &gt; 0)      </a:t>
            </a:r>
          </a:p>
          <a:p>
            <a:pPr indent="166688">
              <a:buNone/>
            </a:pPr>
            <a:r>
              <a:rPr lang="en-US" sz="3800" dirty="0" smtClean="0"/>
              <a:t>            {</a:t>
            </a:r>
          </a:p>
          <a:p>
            <a:pPr indent="166688">
              <a:buNone/>
            </a:pPr>
            <a:r>
              <a:rPr lang="en-US" sz="3800" dirty="0" smtClean="0"/>
              <a:t>                  r = q % 10;</a:t>
            </a:r>
          </a:p>
          <a:p>
            <a:pPr indent="166688">
              <a:buNone/>
            </a:pPr>
            <a:r>
              <a:rPr lang="en-US" sz="3800" dirty="0" smtClean="0"/>
              <a:t>                  sum += r*</a:t>
            </a:r>
            <a:r>
              <a:rPr lang="en-US" sz="3800" dirty="0" err="1" smtClean="0"/>
              <a:t>pow</a:t>
            </a:r>
            <a:r>
              <a:rPr lang="en-US" sz="3800" dirty="0" smtClean="0"/>
              <a:t>(2,k);</a:t>
            </a:r>
          </a:p>
          <a:p>
            <a:pPr indent="166688">
              <a:buNone/>
            </a:pPr>
            <a:r>
              <a:rPr lang="en-US" sz="3800" dirty="0" smtClean="0"/>
              <a:t>                  q = q/10;</a:t>
            </a:r>
          </a:p>
          <a:p>
            <a:pPr indent="166688">
              <a:buNone/>
            </a:pPr>
            <a:r>
              <a:rPr lang="en-US" sz="3800" dirty="0" smtClean="0"/>
              <a:t>                  k++;</a:t>
            </a:r>
          </a:p>
          <a:p>
            <a:pPr indent="166688">
              <a:buNone/>
            </a:pPr>
            <a:r>
              <a:rPr lang="en-US" sz="3800" dirty="0" smtClean="0"/>
              <a:t>            }</a:t>
            </a:r>
          </a:p>
          <a:p>
            <a:pPr indent="166688">
              <a:buNone/>
            </a:pPr>
            <a:r>
              <a:rPr lang="en-US" sz="3800" dirty="0" smtClean="0"/>
              <a:t> </a:t>
            </a:r>
            <a:r>
              <a:rPr lang="en-US" sz="3800" dirty="0" err="1" smtClean="0"/>
              <a:t>cout</a:t>
            </a:r>
            <a:r>
              <a:rPr lang="en-US" sz="3800" dirty="0" smtClean="0"/>
              <a:t>&lt;&lt;"\n The decimal equivalent  of  " &lt;&lt; B &lt;&lt;  " is : "  &lt;&lt; sum&lt;&lt;</a:t>
            </a:r>
            <a:r>
              <a:rPr lang="en-US" sz="3800" dirty="0" err="1" smtClean="0"/>
              <a:t>endl</a:t>
            </a:r>
            <a:r>
              <a:rPr lang="en-US" sz="3800" dirty="0" smtClean="0"/>
              <a:t>;</a:t>
            </a:r>
          </a:p>
          <a:p>
            <a:pPr indent="166688">
              <a:buNone/>
            </a:pPr>
            <a:r>
              <a:rPr lang="en-US" sz="3800" dirty="0" smtClean="0"/>
              <a:t> }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0000" lnSpcReduction="20000"/>
          </a:bodyPr>
          <a:lstStyle/>
          <a:p>
            <a:pPr indent="120650">
              <a:buNone/>
            </a:pPr>
            <a:r>
              <a:rPr lang="en-US" b="1" i="1" dirty="0" smtClean="0"/>
              <a:t>// To find g c d of 2 integers</a:t>
            </a:r>
            <a:r>
              <a:rPr lang="en-US" b="1" dirty="0" smtClean="0"/>
              <a:t> </a:t>
            </a:r>
            <a:endParaRPr lang="en-US" dirty="0" smtClean="0"/>
          </a:p>
          <a:p>
            <a:pPr indent="120650">
              <a:buNone/>
            </a:pPr>
            <a:r>
              <a:rPr lang="en-US" dirty="0" smtClean="0"/>
              <a:t>          void main( )</a:t>
            </a:r>
          </a:p>
          <a:p>
            <a:pPr indent="120650">
              <a:buNone/>
            </a:pPr>
            <a:r>
              <a:rPr lang="en-US" dirty="0" smtClean="0"/>
              <a:t>        { </a:t>
            </a:r>
          </a:p>
          <a:p>
            <a:pPr indent="12065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int</a:t>
            </a:r>
            <a:r>
              <a:rPr lang="en-US" dirty="0" smtClean="0"/>
              <a:t>  h, s, r;     // h for higher, s for smaller,</a:t>
            </a:r>
          </a:p>
          <a:p>
            <a:pPr indent="120650">
              <a:buNone/>
            </a:pPr>
            <a:r>
              <a:rPr lang="en-US" dirty="0" smtClean="0"/>
              <a:t>                            // r for remainder</a:t>
            </a:r>
          </a:p>
          <a:p>
            <a:pPr indent="120650">
              <a:buNone/>
            </a:pPr>
            <a:r>
              <a:rPr lang="en-US" dirty="0" smtClean="0"/>
              <a:t>           </a:t>
            </a:r>
            <a:r>
              <a:rPr lang="en-US" dirty="0" err="1" smtClean="0"/>
              <a:t>cout</a:t>
            </a:r>
            <a:r>
              <a:rPr lang="en-US" dirty="0" smtClean="0"/>
              <a:t>&lt;&lt; “ input 2 integers h and s( h&gt;s)”;</a:t>
            </a:r>
          </a:p>
          <a:p>
            <a:pPr indent="12065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cin</a:t>
            </a:r>
            <a:r>
              <a:rPr lang="en-US" dirty="0" smtClean="0"/>
              <a:t>&gt;&gt;h&gt;&gt;s;</a:t>
            </a:r>
          </a:p>
          <a:p>
            <a:pPr indent="120650">
              <a:buNone/>
            </a:pPr>
            <a:r>
              <a:rPr lang="en-US" dirty="0" smtClean="0"/>
              <a:t>          r = h % s;           // r is the remainder of h/s</a:t>
            </a:r>
          </a:p>
          <a:p>
            <a:pPr indent="120650">
              <a:buNone/>
            </a:pPr>
            <a:r>
              <a:rPr lang="en-US" dirty="0" smtClean="0"/>
              <a:t>         while ( r!=0)</a:t>
            </a:r>
          </a:p>
          <a:p>
            <a:pPr indent="120650">
              <a:buNone/>
            </a:pPr>
            <a:r>
              <a:rPr lang="en-US" dirty="0" smtClean="0"/>
              <a:t>         { h=s;</a:t>
            </a:r>
          </a:p>
          <a:p>
            <a:pPr indent="120650">
              <a:buNone/>
            </a:pPr>
            <a:r>
              <a:rPr lang="en-US" dirty="0" smtClean="0"/>
              <a:t>          s=r;</a:t>
            </a:r>
          </a:p>
          <a:p>
            <a:pPr indent="120650">
              <a:buNone/>
            </a:pPr>
            <a:r>
              <a:rPr lang="en-US" dirty="0" smtClean="0"/>
              <a:t>           r= </a:t>
            </a:r>
            <a:r>
              <a:rPr lang="en-US" dirty="0" err="1" smtClean="0"/>
              <a:t>h%s</a:t>
            </a:r>
            <a:r>
              <a:rPr lang="en-US" dirty="0" smtClean="0"/>
              <a:t>;</a:t>
            </a:r>
          </a:p>
          <a:p>
            <a:pPr indent="120650">
              <a:buNone/>
            </a:pPr>
            <a:r>
              <a:rPr lang="en-US" dirty="0" smtClean="0"/>
              <a:t>           }</a:t>
            </a:r>
          </a:p>
          <a:p>
            <a:pPr indent="120650">
              <a:buNone/>
            </a:pPr>
            <a:r>
              <a:rPr lang="en-US" dirty="0" smtClean="0"/>
              <a:t>         </a:t>
            </a:r>
            <a:r>
              <a:rPr lang="en-US" dirty="0" err="1" smtClean="0"/>
              <a:t>cout</a:t>
            </a:r>
            <a:r>
              <a:rPr lang="en-US" dirty="0" smtClean="0"/>
              <a:t>&lt;&lt; “ The result obtained is = ”&lt;&lt; s;  </a:t>
            </a:r>
          </a:p>
          <a:p>
            <a:pPr indent="120650">
              <a:buNone/>
            </a:pPr>
            <a:r>
              <a:rPr lang="en-US" dirty="0" smtClean="0"/>
              <a:t>       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18</a:t>
            </a:r>
            <a:r>
              <a:rPr lang="en-US" b="1" u="sng" dirty="0" smtClean="0"/>
              <a:t>(do-while)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 indent="120650">
              <a:buNone/>
            </a:pPr>
            <a:r>
              <a:rPr lang="en-US" b="1" i="1" dirty="0" smtClean="0"/>
              <a:t>// Program to learn how to run a program as many times as desired</a:t>
            </a:r>
            <a:endParaRPr lang="en-US" dirty="0" smtClean="0"/>
          </a:p>
          <a:p>
            <a:pPr indent="120650">
              <a:buNone/>
            </a:pPr>
            <a:r>
              <a:rPr lang="en-US" dirty="0" smtClean="0"/>
              <a:t>void main( )</a:t>
            </a:r>
          </a:p>
          <a:p>
            <a:pPr indent="120650">
              <a:buNone/>
            </a:pPr>
            <a:r>
              <a:rPr lang="en-US" dirty="0" smtClean="0"/>
              <a:t>{   </a:t>
            </a:r>
          </a:p>
          <a:p>
            <a:pPr indent="120650">
              <a:buNone/>
            </a:pPr>
            <a:r>
              <a:rPr lang="en-US" dirty="0" smtClean="0"/>
              <a:t>char again;  </a:t>
            </a:r>
          </a:p>
          <a:p>
            <a:pPr indent="120650">
              <a:buNone/>
            </a:pPr>
            <a:r>
              <a:rPr lang="en-US" dirty="0" smtClean="0"/>
              <a:t>do</a:t>
            </a:r>
          </a:p>
          <a:p>
            <a:pPr indent="120650">
              <a:buNone/>
            </a:pPr>
            <a:r>
              <a:rPr lang="en-US" dirty="0" smtClean="0"/>
              <a:t>{ </a:t>
            </a:r>
          </a:p>
          <a:p>
            <a:pPr indent="12065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 Thank you </a:t>
            </a:r>
            <a:r>
              <a:rPr lang="en-US" dirty="0" err="1" smtClean="0"/>
              <a:t>Ma’m</a:t>
            </a:r>
            <a:r>
              <a:rPr lang="en-US" dirty="0" smtClean="0"/>
              <a:t> for arranging this training.\n”;</a:t>
            </a:r>
          </a:p>
          <a:p>
            <a:pPr indent="120650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 “Do you want to thank again?( enter any letter of the alphabet)”;</a:t>
            </a:r>
          </a:p>
          <a:p>
            <a:pPr indent="120650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&gt;&gt;again;  </a:t>
            </a:r>
          </a:p>
          <a:p>
            <a:pPr indent="120650">
              <a:buNone/>
            </a:pPr>
            <a:r>
              <a:rPr lang="en-US" dirty="0" smtClean="0"/>
              <a:t>}</a:t>
            </a:r>
          </a:p>
          <a:p>
            <a:pPr indent="120650">
              <a:buNone/>
            </a:pPr>
            <a:r>
              <a:rPr lang="en-US" dirty="0" smtClean="0"/>
              <a:t>while(again== ‘ Y ’ || again == ‘ y ’);</a:t>
            </a:r>
          </a:p>
          <a:p>
            <a:pPr indent="120650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19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 indent="120650">
              <a:buNone/>
            </a:pPr>
            <a:r>
              <a:rPr lang="en-US" sz="3400" b="1" i="1" dirty="0" smtClean="0"/>
              <a:t>//odd integers </a:t>
            </a:r>
            <a:r>
              <a:rPr lang="en-US" sz="3400" b="1" i="1" u="sng" dirty="0" smtClean="0"/>
              <a:t>between</a:t>
            </a:r>
            <a:r>
              <a:rPr lang="en-US" sz="3400" b="1" i="1" dirty="0" smtClean="0"/>
              <a:t> 10 and 100</a:t>
            </a:r>
            <a:endParaRPr lang="en-US" sz="3400" dirty="0" smtClean="0"/>
          </a:p>
          <a:p>
            <a:pPr indent="120650">
              <a:buNone/>
            </a:pPr>
            <a:r>
              <a:rPr lang="en-US" sz="3400" dirty="0" smtClean="0"/>
              <a:t>  { </a:t>
            </a:r>
          </a:p>
          <a:p>
            <a:pPr indent="120650">
              <a:buNone/>
            </a:pPr>
            <a:r>
              <a:rPr lang="en-US" sz="3400" dirty="0" smtClean="0"/>
              <a:t>  </a:t>
            </a:r>
            <a:r>
              <a:rPr lang="en-US" sz="3400" dirty="0" err="1" smtClean="0"/>
              <a:t>int</a:t>
            </a:r>
            <a:r>
              <a:rPr lang="en-US" sz="3400" dirty="0" smtClean="0"/>
              <a:t> </a:t>
            </a:r>
            <a:r>
              <a:rPr lang="en-US" sz="3400" dirty="0" err="1" smtClean="0"/>
              <a:t>i</a:t>
            </a:r>
            <a:r>
              <a:rPr lang="en-US" sz="3400" dirty="0" smtClean="0"/>
              <a:t>=10;</a:t>
            </a:r>
          </a:p>
          <a:p>
            <a:pPr indent="120650">
              <a:buNone/>
            </a:pPr>
            <a:r>
              <a:rPr lang="en-US" sz="3400" dirty="0" smtClean="0"/>
              <a:t>  </a:t>
            </a:r>
            <a:r>
              <a:rPr lang="en-US" sz="3400" dirty="0" err="1" smtClean="0"/>
              <a:t>cout</a:t>
            </a:r>
            <a:r>
              <a:rPr lang="en-US" sz="3400" dirty="0" smtClean="0"/>
              <a:t>&lt;&lt;"To print odd numbers between 10 &amp; 100";</a:t>
            </a:r>
          </a:p>
          <a:p>
            <a:pPr indent="120650">
              <a:buNone/>
            </a:pPr>
            <a:r>
              <a:rPr lang="en-US" sz="3400" dirty="0" smtClean="0"/>
              <a:t>  </a:t>
            </a:r>
            <a:r>
              <a:rPr lang="en-US" sz="3400" dirty="0" err="1" smtClean="0"/>
              <a:t>cout</a:t>
            </a:r>
            <a:r>
              <a:rPr lang="en-US" sz="3400" dirty="0" smtClean="0"/>
              <a:t>&lt;&lt;" \n Odd numbers from 10 to 100 are: \n";</a:t>
            </a:r>
          </a:p>
          <a:p>
            <a:pPr indent="120650">
              <a:buNone/>
            </a:pPr>
            <a:r>
              <a:rPr lang="en-US" sz="3400" dirty="0" smtClean="0"/>
              <a:t>  do</a:t>
            </a:r>
          </a:p>
          <a:p>
            <a:pPr indent="120650">
              <a:buNone/>
            </a:pPr>
            <a:r>
              <a:rPr lang="en-US" sz="3400" dirty="0" smtClean="0"/>
              <a:t>    { </a:t>
            </a:r>
          </a:p>
          <a:p>
            <a:pPr indent="120650">
              <a:buNone/>
            </a:pPr>
            <a:r>
              <a:rPr lang="en-US" sz="3400" dirty="0" smtClean="0"/>
              <a:t>           </a:t>
            </a:r>
            <a:r>
              <a:rPr lang="en-US" sz="3400" dirty="0" err="1" smtClean="0"/>
              <a:t>i</a:t>
            </a:r>
            <a:r>
              <a:rPr lang="en-US" sz="3400" dirty="0" smtClean="0"/>
              <a:t>++;                            // </a:t>
            </a:r>
            <a:r>
              <a:rPr lang="en-US" sz="3400" dirty="0" err="1" smtClean="0"/>
              <a:t>i</a:t>
            </a:r>
            <a:r>
              <a:rPr lang="en-US" sz="3400" dirty="0" smtClean="0"/>
              <a:t> becomes odd </a:t>
            </a:r>
          </a:p>
          <a:p>
            <a:pPr indent="120650">
              <a:buNone/>
            </a:pPr>
            <a:r>
              <a:rPr lang="en-US" sz="3400" dirty="0" smtClean="0"/>
              <a:t>      </a:t>
            </a:r>
            <a:r>
              <a:rPr lang="en-US" sz="3400" dirty="0" err="1" smtClean="0"/>
              <a:t>cout</a:t>
            </a:r>
            <a:r>
              <a:rPr lang="en-US" sz="3400" dirty="0" smtClean="0"/>
              <a:t>&lt;&lt; “\n”&lt;&lt; </a:t>
            </a:r>
            <a:r>
              <a:rPr lang="en-US" sz="3400" dirty="0" err="1" smtClean="0"/>
              <a:t>i</a:t>
            </a:r>
            <a:r>
              <a:rPr lang="en-US" sz="3400" dirty="0" smtClean="0"/>
              <a:t>;     //OR  </a:t>
            </a:r>
            <a:r>
              <a:rPr lang="en-US" sz="3400" dirty="0" err="1" smtClean="0"/>
              <a:t>cout</a:t>
            </a:r>
            <a:r>
              <a:rPr lang="en-US" sz="3400" dirty="0" smtClean="0"/>
              <a:t>&lt;&lt; “    ”&lt;&lt;</a:t>
            </a:r>
            <a:r>
              <a:rPr lang="en-US" sz="3400" dirty="0" err="1" smtClean="0"/>
              <a:t>i</a:t>
            </a:r>
            <a:r>
              <a:rPr lang="en-US" sz="3400" dirty="0" smtClean="0"/>
              <a:t>&lt;&lt; “,”;</a:t>
            </a:r>
          </a:p>
          <a:p>
            <a:pPr indent="120650">
              <a:buNone/>
            </a:pPr>
            <a:r>
              <a:rPr lang="en-US" sz="3400" dirty="0" smtClean="0"/>
              <a:t>     </a:t>
            </a:r>
            <a:r>
              <a:rPr lang="en-US" sz="3400" dirty="0" err="1" smtClean="0"/>
              <a:t>i</a:t>
            </a:r>
            <a:r>
              <a:rPr lang="en-US" sz="3400" dirty="0" smtClean="0"/>
              <a:t>++;                            // </a:t>
            </a:r>
            <a:r>
              <a:rPr lang="en-US" sz="3400" dirty="0" err="1" smtClean="0"/>
              <a:t>i</a:t>
            </a:r>
            <a:r>
              <a:rPr lang="en-US" sz="3400" dirty="0" smtClean="0"/>
              <a:t> becomes even</a:t>
            </a:r>
          </a:p>
          <a:p>
            <a:pPr indent="120650">
              <a:buNone/>
            </a:pPr>
            <a:r>
              <a:rPr lang="en-US" sz="3400" dirty="0" smtClean="0"/>
              <a:t>    }</a:t>
            </a:r>
          </a:p>
          <a:p>
            <a:pPr indent="120650">
              <a:buNone/>
            </a:pPr>
            <a:r>
              <a:rPr lang="en-US" sz="3400" dirty="0" smtClean="0"/>
              <a:t>while(</a:t>
            </a:r>
            <a:r>
              <a:rPr lang="en-US" sz="3400" dirty="0" err="1" smtClean="0"/>
              <a:t>i</a:t>
            </a:r>
            <a:r>
              <a:rPr lang="en-US" sz="3400" dirty="0" smtClean="0"/>
              <a:t>&lt;100);</a:t>
            </a:r>
          </a:p>
          <a:p>
            <a:pPr indent="120650">
              <a:buNone/>
            </a:pPr>
            <a:r>
              <a:rPr lang="en-US" sz="3400" dirty="0" smtClean="0"/>
              <a:t>}</a:t>
            </a:r>
          </a:p>
          <a:p>
            <a:pPr indent="120650">
              <a:buNone/>
            </a:pPr>
            <a:r>
              <a:rPr lang="en-US" sz="3400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000" dirty="0" smtClean="0"/>
              <a:t>//To display the sum of numbers 5 to 50</a:t>
            </a:r>
          </a:p>
          <a:p>
            <a:pPr>
              <a:buNone/>
            </a:pPr>
            <a:r>
              <a:rPr lang="en-US" dirty="0" smtClean="0"/>
              <a:t>  { </a:t>
            </a:r>
            <a:r>
              <a:rPr lang="en-US" dirty="0" err="1" smtClean="0"/>
              <a:t>int</a:t>
            </a:r>
            <a:r>
              <a:rPr lang="en-US" dirty="0" smtClean="0"/>
              <a:t> n=5,sum=0;  </a:t>
            </a:r>
          </a:p>
          <a:p>
            <a:pPr>
              <a:buNone/>
            </a:pPr>
            <a:r>
              <a:rPr lang="en-US" dirty="0" smtClean="0"/>
              <a:t> // initializing when declared	</a:t>
            </a:r>
          </a:p>
          <a:p>
            <a:pPr>
              <a:buNone/>
            </a:pPr>
            <a:r>
              <a:rPr lang="en-US" dirty="0" smtClean="0"/>
              <a:t>for( n=; n&lt;=50; n++)    // postfix mode	</a:t>
            </a:r>
          </a:p>
          <a:p>
            <a:pPr>
              <a:buNone/>
            </a:pPr>
            <a:r>
              <a:rPr lang="en-US" dirty="0" smtClean="0"/>
              <a:t>    sum = sum + n;           //</a:t>
            </a:r>
            <a:r>
              <a:rPr lang="en-US" sz="2600" dirty="0" smtClean="0"/>
              <a:t>only one line is to be executed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&lt;&lt;"Sum of numbers from 5 to 50 is = "&lt;&lt;sum;</a:t>
            </a:r>
          </a:p>
          <a:p>
            <a:pPr>
              <a:buNone/>
            </a:pP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PROGRAM 20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Autofit/>
          </a:bodyPr>
          <a:lstStyle/>
          <a:p>
            <a:pPr indent="223838">
              <a:buNone/>
            </a:pPr>
            <a:r>
              <a:rPr lang="en-US" sz="2000" i="1" dirty="0" smtClean="0"/>
              <a:t>//  Find the total attendance of a student during 3 months. </a:t>
            </a:r>
            <a:endParaRPr lang="en-US" sz="2000" dirty="0" smtClean="0"/>
          </a:p>
          <a:p>
            <a:pPr indent="223838">
              <a:buNone/>
            </a:pPr>
            <a:r>
              <a:rPr lang="en-US" sz="2000" i="1" dirty="0" smtClean="0"/>
              <a:t>//The program should repeat as many times as the user requires.</a:t>
            </a:r>
            <a:endParaRPr lang="en-US" sz="2000" dirty="0" smtClean="0"/>
          </a:p>
          <a:p>
            <a:pPr indent="223838">
              <a:buNone/>
            </a:pPr>
            <a:r>
              <a:rPr lang="en-US" sz="2000" dirty="0" smtClean="0"/>
              <a:t>void main( )</a:t>
            </a:r>
          </a:p>
          <a:p>
            <a:pPr indent="223838">
              <a:buNone/>
            </a:pPr>
            <a:r>
              <a:rPr lang="en-US" sz="2000" dirty="0" smtClean="0"/>
              <a:t>{  </a:t>
            </a:r>
            <a:r>
              <a:rPr lang="en-US" sz="2000" dirty="0" err="1" smtClean="0"/>
              <a:t>int</a:t>
            </a:r>
            <a:r>
              <a:rPr lang="en-US" sz="2000" dirty="0" smtClean="0"/>
              <a:t> a1, a2, a3, tot, n ;   // n for student number or Roll No., </a:t>
            </a:r>
            <a:br>
              <a:rPr lang="en-US" sz="2000" dirty="0" smtClean="0"/>
            </a:br>
            <a:r>
              <a:rPr lang="en-US" sz="2000" dirty="0" smtClean="0"/>
              <a:t>              n = 0;                              // a1, a2, a3 for attendance</a:t>
            </a:r>
          </a:p>
          <a:p>
            <a:pPr indent="223838">
              <a:buNone/>
            </a:pPr>
            <a:r>
              <a:rPr lang="en-US" sz="2000" dirty="0" smtClean="0"/>
              <a:t>char choice;   //  choice is any letter from A to Z or a to z</a:t>
            </a:r>
          </a:p>
          <a:p>
            <a:pPr indent="223838">
              <a:buNone/>
            </a:pPr>
            <a:r>
              <a:rPr lang="en-US" sz="2000" dirty="0" smtClean="0"/>
              <a:t>do      {  n++ ; </a:t>
            </a:r>
          </a:p>
          <a:p>
            <a:pPr indent="-111125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&lt;&lt;"Enter the attendance in 3 months:\n";</a:t>
            </a:r>
          </a:p>
          <a:p>
            <a:pPr indent="-111125">
              <a:buNone/>
            </a:pPr>
            <a:r>
              <a:rPr lang="en-US" sz="2000" dirty="0" smtClean="0"/>
              <a:t>          </a:t>
            </a:r>
            <a:r>
              <a:rPr lang="en-US" sz="2000" dirty="0" err="1" smtClean="0"/>
              <a:t>cin</a:t>
            </a:r>
            <a:r>
              <a:rPr lang="en-US" sz="2000" dirty="0" smtClean="0"/>
              <a:t>&gt;&gt;a1&gt;&gt;a2&gt;&gt;a3;</a:t>
            </a:r>
          </a:p>
          <a:p>
            <a:pPr indent="-111125">
              <a:buNone/>
            </a:pPr>
            <a:r>
              <a:rPr lang="en-US" sz="2000" dirty="0" smtClean="0"/>
              <a:t>          tot = a1+ a2 + a3 ;</a:t>
            </a:r>
          </a:p>
          <a:p>
            <a:pPr indent="-111125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&lt;&lt;"\n The total attendance for student " &lt;&lt; n&lt;&lt; "  : "&lt;&lt; tot;</a:t>
            </a:r>
          </a:p>
          <a:p>
            <a:pPr indent="-111125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&lt;&lt;"\n Do you wish to repeat this for another student? Say Y or N\n";</a:t>
            </a:r>
          </a:p>
          <a:p>
            <a:pPr indent="-111125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cin</a:t>
            </a:r>
            <a:r>
              <a:rPr lang="en-US" sz="2000" dirty="0" smtClean="0"/>
              <a:t>&gt;&gt; choice;</a:t>
            </a:r>
          </a:p>
          <a:p>
            <a:pPr indent="-111125">
              <a:buNone/>
            </a:pPr>
            <a:r>
              <a:rPr lang="en-US" sz="2000" dirty="0" smtClean="0"/>
              <a:t>     }</a:t>
            </a:r>
          </a:p>
          <a:p>
            <a:pPr indent="223838">
              <a:buNone/>
            </a:pPr>
            <a:r>
              <a:rPr lang="en-US" sz="2000" dirty="0" smtClean="0"/>
              <a:t>while(choice = ='y' || choice = ='Y ');</a:t>
            </a:r>
          </a:p>
          <a:p>
            <a:pPr indent="223838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Autofit/>
          </a:bodyPr>
          <a:lstStyle/>
          <a:p>
            <a:pPr indent="282575">
              <a:buNone/>
            </a:pPr>
            <a:r>
              <a:rPr lang="en-US" sz="1600" dirty="0" smtClean="0"/>
              <a:t>#include&lt;</a:t>
            </a:r>
            <a:r>
              <a:rPr lang="en-US" sz="1600" dirty="0" err="1" smtClean="0"/>
              <a:t>iomanip.h</a:t>
            </a:r>
            <a:r>
              <a:rPr lang="en-US" sz="1600" dirty="0" smtClean="0"/>
              <a:t>&gt;</a:t>
            </a:r>
          </a:p>
          <a:p>
            <a:pPr indent="282575">
              <a:buNone/>
            </a:pPr>
            <a:r>
              <a:rPr lang="en-US" sz="1600" dirty="0" smtClean="0"/>
              <a:t>void main()</a:t>
            </a:r>
          </a:p>
          <a:p>
            <a:pPr indent="282575">
              <a:buNone/>
            </a:pPr>
            <a:r>
              <a:rPr lang="en-US" sz="1600" dirty="0" smtClean="0"/>
              <a:t>{ </a:t>
            </a:r>
          </a:p>
          <a:p>
            <a:pPr indent="282575">
              <a:buNone/>
            </a:pPr>
            <a:r>
              <a:rPr lang="en-US" sz="1600" dirty="0" smtClean="0"/>
              <a:t>float RA,RB=1000,C,T;</a:t>
            </a:r>
          </a:p>
          <a:p>
            <a:pPr indent="282575">
              <a:buNone/>
            </a:pPr>
            <a:r>
              <a:rPr lang="en-US" sz="1600" dirty="0" smtClean="0"/>
              <a:t>char choice;</a:t>
            </a:r>
          </a:p>
          <a:p>
            <a:pPr indent="282575">
              <a:buNone/>
            </a:pPr>
            <a:r>
              <a:rPr lang="en-US" sz="1600" dirty="0" smtClean="0"/>
              <a:t>do</a:t>
            </a:r>
          </a:p>
          <a:p>
            <a:pPr indent="571500">
              <a:buNone/>
            </a:pPr>
            <a:r>
              <a:rPr lang="en-US" sz="1600" dirty="0" smtClean="0"/>
              <a:t>{   </a:t>
            </a:r>
            <a:r>
              <a:rPr lang="en-US" sz="1600" dirty="0" err="1" smtClean="0"/>
              <a:t>cout</a:t>
            </a:r>
            <a:r>
              <a:rPr lang="en-US" sz="1600" dirty="0" smtClean="0"/>
              <a:t>&lt;&lt;"Enter the value of C"&lt;&lt;</a:t>
            </a:r>
            <a:r>
              <a:rPr lang="en-US" sz="1600" dirty="0" err="1" smtClean="0"/>
              <a:t>endl</a:t>
            </a:r>
            <a:r>
              <a:rPr lang="en-US" sz="1600" dirty="0" smtClean="0"/>
              <a:t>;</a:t>
            </a:r>
          </a:p>
          <a:p>
            <a:pPr indent="803275">
              <a:buNone/>
            </a:pPr>
            <a:r>
              <a:rPr lang="en-US" sz="1600" dirty="0" err="1" smtClean="0"/>
              <a:t>cin</a:t>
            </a:r>
            <a:r>
              <a:rPr lang="en-US" sz="1600" dirty="0" smtClean="0"/>
              <a:t>&gt;&gt;C;</a:t>
            </a:r>
          </a:p>
          <a:p>
            <a:pPr indent="803275">
              <a:buNone/>
            </a:pPr>
            <a:r>
              <a:rPr lang="en-US" sz="1600" dirty="0" err="1" smtClean="0"/>
              <a:t>cout</a:t>
            </a:r>
            <a:r>
              <a:rPr lang="en-US" sz="1600" dirty="0" smtClean="0"/>
              <a:t>&lt;&lt;"\</a:t>
            </a:r>
            <a:r>
              <a:rPr lang="en-US" sz="1600" dirty="0" err="1" smtClean="0"/>
              <a:t>nEnter</a:t>
            </a:r>
            <a:r>
              <a:rPr lang="en-US" sz="1600" dirty="0" smtClean="0"/>
              <a:t> RA"&lt;&lt;</a:t>
            </a:r>
            <a:r>
              <a:rPr lang="en-US" sz="1600" dirty="0" err="1" smtClean="0"/>
              <a:t>endl</a:t>
            </a:r>
            <a:r>
              <a:rPr lang="en-US" sz="1600" dirty="0" smtClean="0"/>
              <a:t>;</a:t>
            </a:r>
          </a:p>
          <a:p>
            <a:pPr indent="803275">
              <a:buNone/>
            </a:pPr>
            <a:r>
              <a:rPr lang="en-US" sz="1600" dirty="0" err="1" smtClean="0"/>
              <a:t>cin</a:t>
            </a:r>
            <a:r>
              <a:rPr lang="en-US" sz="1600" dirty="0" smtClean="0"/>
              <a:t>&gt;&gt;RA;</a:t>
            </a:r>
          </a:p>
          <a:p>
            <a:pPr indent="803275">
              <a:buNone/>
            </a:pPr>
            <a:r>
              <a:rPr lang="en-US" sz="1600" dirty="0" smtClean="0"/>
              <a:t>T=(RA+2*RB)*C;</a:t>
            </a:r>
          </a:p>
          <a:p>
            <a:pPr indent="803275">
              <a:buNone/>
            </a:pPr>
            <a:r>
              <a:rPr lang="en-US" sz="1600" dirty="0" err="1" smtClean="0"/>
              <a:t>cout</a:t>
            </a:r>
            <a:r>
              <a:rPr lang="en-US" sz="1600" dirty="0" smtClean="0"/>
              <a:t>&lt;&lt;"\n \t RA="&lt;&lt;RA&lt;&lt;" Ohm\t C="&lt;&lt;C&lt;&lt;" Microfarad";</a:t>
            </a:r>
          </a:p>
          <a:p>
            <a:pPr indent="803275">
              <a:buNone/>
            </a:pPr>
            <a:r>
              <a:rPr lang="en-US" sz="1600" dirty="0" err="1" smtClean="0"/>
              <a:t>cout</a:t>
            </a:r>
            <a:r>
              <a:rPr lang="en-US" sz="1600" dirty="0" smtClean="0"/>
              <a:t>&lt;&lt;"\n\</a:t>
            </a:r>
            <a:r>
              <a:rPr lang="en-US" sz="1600" dirty="0" err="1" smtClean="0"/>
              <a:t>nThe</a:t>
            </a:r>
            <a:r>
              <a:rPr lang="en-US" sz="1600" dirty="0" smtClean="0"/>
              <a:t> time period when RB=1000 Ohm is= “&lt;</a:t>
            </a:r>
            <a:r>
              <a:rPr lang="en-US" sz="1600" dirty="0" err="1" smtClean="0"/>
              <a:t>setprecision</a:t>
            </a:r>
            <a:r>
              <a:rPr lang="en-US" sz="1600" dirty="0" smtClean="0"/>
              <a:t>(3)&lt;&lt;T&lt;&lt;"</a:t>
            </a:r>
            <a:r>
              <a:rPr lang="en-US" sz="1600" dirty="0" err="1" smtClean="0"/>
              <a:t>mS</a:t>
            </a:r>
            <a:r>
              <a:rPr lang="en-US" sz="1600" dirty="0" smtClean="0"/>
              <a:t>";</a:t>
            </a:r>
          </a:p>
          <a:p>
            <a:pPr indent="803275">
              <a:buNone/>
            </a:pPr>
            <a:r>
              <a:rPr lang="en-US" sz="1600" dirty="0" err="1" smtClean="0"/>
              <a:t>cout</a:t>
            </a:r>
            <a:r>
              <a:rPr lang="en-US" sz="1600" dirty="0" smtClean="0"/>
              <a:t>&lt;&lt;"\n\n Do u want to repeat?";</a:t>
            </a:r>
          </a:p>
          <a:p>
            <a:pPr indent="803275">
              <a:buNone/>
            </a:pPr>
            <a:r>
              <a:rPr lang="en-US" sz="1600" dirty="0" err="1" smtClean="0"/>
              <a:t>cout</a:t>
            </a:r>
            <a:r>
              <a:rPr lang="en-US" sz="1600" dirty="0" smtClean="0"/>
              <a:t>&lt;&lt;" \n\n Input your choice";</a:t>
            </a:r>
          </a:p>
          <a:p>
            <a:pPr indent="803275">
              <a:buNone/>
            </a:pPr>
            <a:r>
              <a:rPr lang="en-US" sz="1600" dirty="0" err="1" smtClean="0"/>
              <a:t>cin</a:t>
            </a:r>
            <a:r>
              <a:rPr lang="en-US" sz="1600" dirty="0" smtClean="0"/>
              <a:t>&gt;&gt;choice;</a:t>
            </a:r>
          </a:p>
          <a:p>
            <a:pPr indent="282575">
              <a:buNone/>
            </a:pPr>
            <a:r>
              <a:rPr lang="en-US" sz="1600" dirty="0" smtClean="0"/>
              <a:t>     }</a:t>
            </a:r>
          </a:p>
          <a:p>
            <a:pPr indent="282575">
              <a:buNone/>
            </a:pPr>
            <a:r>
              <a:rPr lang="en-US" sz="1600" dirty="0" smtClean="0"/>
              <a:t>while(choice=='Y' || choice=='y');</a:t>
            </a:r>
          </a:p>
          <a:p>
            <a:pPr indent="282575">
              <a:buNone/>
            </a:pPr>
            <a:r>
              <a:rPr lang="en-US" sz="1600" dirty="0" smtClean="0"/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 indent="455613">
              <a:buNone/>
            </a:pPr>
            <a:r>
              <a:rPr lang="en-US" dirty="0" smtClean="0"/>
              <a:t>// </a:t>
            </a:r>
            <a:r>
              <a:rPr lang="en-US" b="1" i="1" dirty="0" smtClean="0"/>
              <a:t>find squares of n numbers</a:t>
            </a:r>
            <a:endParaRPr lang="en-US" dirty="0" smtClean="0"/>
          </a:p>
          <a:p>
            <a:pPr indent="455613"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 indent="455613">
              <a:buNone/>
            </a:pPr>
            <a:r>
              <a:rPr lang="en-US" dirty="0" smtClean="0"/>
              <a:t>void main()</a:t>
            </a:r>
          </a:p>
          <a:p>
            <a:pPr indent="455613">
              <a:buNone/>
            </a:pPr>
            <a:r>
              <a:rPr lang="en-US" dirty="0" smtClean="0"/>
              <a:t>{</a:t>
            </a:r>
          </a:p>
          <a:p>
            <a:pPr indent="455613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clrscr</a:t>
            </a:r>
            <a:r>
              <a:rPr lang="en-US" dirty="0" smtClean="0"/>
              <a:t>( );</a:t>
            </a:r>
          </a:p>
          <a:p>
            <a:pPr indent="455613">
              <a:buNone/>
            </a:pP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x=1,sqr;</a:t>
            </a:r>
          </a:p>
          <a:p>
            <a:pPr indent="455613">
              <a:buNone/>
            </a:pPr>
            <a:r>
              <a:rPr lang="en-US" dirty="0" smtClean="0"/>
              <a:t> </a:t>
            </a:r>
            <a:r>
              <a:rPr lang="en-US" dirty="0" err="1" smtClean="0"/>
              <a:t>cout</a:t>
            </a:r>
            <a:r>
              <a:rPr lang="en-US" dirty="0" smtClean="0"/>
              <a:t>&lt;&lt;"\t     x\t     </a:t>
            </a:r>
            <a:r>
              <a:rPr lang="en-US" dirty="0" err="1" smtClean="0"/>
              <a:t>sqr</a:t>
            </a:r>
            <a:r>
              <a:rPr lang="en-US" dirty="0" smtClean="0"/>
              <a:t>";</a:t>
            </a:r>
          </a:p>
          <a:p>
            <a:pPr indent="455613">
              <a:buNone/>
            </a:pPr>
            <a:r>
              <a:rPr lang="en-US" dirty="0" smtClean="0"/>
              <a:t> </a:t>
            </a:r>
            <a:r>
              <a:rPr lang="en-US" dirty="0" err="1" smtClean="0"/>
              <a:t>cout</a:t>
            </a:r>
            <a:r>
              <a:rPr lang="en-US" dirty="0" smtClean="0"/>
              <a:t>&lt;&lt;"\n\t--------     -------";</a:t>
            </a:r>
          </a:p>
          <a:p>
            <a:pPr indent="455613">
              <a:buNone/>
            </a:pPr>
            <a:r>
              <a:rPr lang="en-US" dirty="0" smtClean="0"/>
              <a:t> while(x&lt;=10)</a:t>
            </a:r>
          </a:p>
          <a:p>
            <a:pPr indent="455613">
              <a:buNone/>
            </a:pPr>
            <a:r>
              <a:rPr lang="en-US" dirty="0" smtClean="0"/>
              <a:t> {</a:t>
            </a:r>
          </a:p>
          <a:p>
            <a:pPr indent="455613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sqr</a:t>
            </a:r>
            <a:r>
              <a:rPr lang="en-US" dirty="0" smtClean="0"/>
              <a:t>=</a:t>
            </a:r>
            <a:r>
              <a:rPr lang="en-US" dirty="0" err="1" smtClean="0"/>
              <a:t>pow</a:t>
            </a:r>
            <a:r>
              <a:rPr lang="en-US" dirty="0" smtClean="0"/>
              <a:t>(x,2);</a:t>
            </a:r>
          </a:p>
          <a:p>
            <a:pPr indent="455613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cout</a:t>
            </a:r>
            <a:r>
              <a:rPr lang="en-US" dirty="0" smtClean="0"/>
              <a:t>&lt;&lt;"\n\n\t      "&lt;&lt;x&lt;&lt;"\t        "&lt;&lt;</a:t>
            </a:r>
            <a:r>
              <a:rPr lang="en-US" dirty="0" err="1" smtClean="0"/>
              <a:t>sqr</a:t>
            </a:r>
            <a:r>
              <a:rPr lang="en-US" dirty="0" smtClean="0"/>
              <a:t>;</a:t>
            </a:r>
          </a:p>
          <a:p>
            <a:pPr indent="455613"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cout</a:t>
            </a:r>
            <a:r>
              <a:rPr lang="en-US" dirty="0" smtClean="0"/>
              <a:t>&lt;&lt;"\n\n";</a:t>
            </a:r>
          </a:p>
          <a:p>
            <a:pPr indent="455613">
              <a:buNone/>
            </a:pPr>
            <a:r>
              <a:rPr lang="en-US" dirty="0" smtClean="0"/>
              <a:t>     x++;</a:t>
            </a:r>
          </a:p>
          <a:p>
            <a:pPr indent="455613">
              <a:buNone/>
            </a:pPr>
            <a:r>
              <a:rPr lang="en-US" dirty="0" smtClean="0"/>
              <a:t>       }</a:t>
            </a:r>
          </a:p>
          <a:p>
            <a:pPr indent="455613">
              <a:buNone/>
            </a:pP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455613">
              <a:buNone/>
            </a:pPr>
            <a:r>
              <a:rPr lang="en-US" dirty="0" smtClean="0"/>
              <a:t>}</a:t>
            </a:r>
          </a:p>
          <a:p>
            <a:pPr indent="455613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143000" y="762000"/>
            <a:ext cx="533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698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//To check the entered letter is vowel or not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char  alpha;        //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a,e,i,o,u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are vowels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Enter the letter\n\t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&gt;&gt;alpha;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\n\n\t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switch ( alpha)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‘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entered letter is a vowel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break;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default:			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entered letter is not a vowel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169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330450" algn="l"/>
                <a:tab pos="2471738" algn="l"/>
                <a:tab pos="2613025" algn="l"/>
              </a:tabLs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381000"/>
            <a:ext cx="3329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PROGRAM 27(switch-case, break)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25(using if-else)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pPr lvl="0" indent="57150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//To check the entered letter is vowel or 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7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{    char  alpha;        //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a,e,i,o,u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vowels</a:t>
            </a:r>
          </a:p>
          <a:p>
            <a:pPr indent="4763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&lt;&lt;“Enter the letter\n\t”;	</a:t>
            </a:r>
          </a:p>
          <a:p>
            <a:pPr indent="4763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&gt;&gt;alpha;		</a:t>
            </a:r>
          </a:p>
          <a:p>
            <a:pPr indent="47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if(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alpha == ‘A’ || ‘a’ || ‘E’|| ‘e’|| ‘I’ || ‘I’ ||‘O’ ||‘o’|| ‘U’||‘u’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			</a:t>
            </a:r>
          </a:p>
          <a:p>
            <a:pPr indent="4763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&lt;&lt; “The entered letter is a vowel”;</a:t>
            </a:r>
          </a:p>
          <a:p>
            <a:pPr indent="47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else		</a:t>
            </a:r>
          </a:p>
          <a:p>
            <a:pPr indent="4763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cout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&lt;&lt; “The entered letter is not a vowel”;</a:t>
            </a:r>
          </a:p>
          <a:p>
            <a:pPr indent="47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}</a:t>
            </a:r>
          </a:p>
          <a:p>
            <a:pPr indent="476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3400" y="533400"/>
            <a:ext cx="81534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41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//area and perimeter of 2 geometrical figures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#define  PI 3.14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void main(void)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choice;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float   radius, length;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 You want to find area of what?\n";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&lt;&lt;"Enter 1 for circle &amp; 2 for square\n";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&gt;&gt;choice;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switch(choice)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    case 1: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&lt;&lt;"Enter radius :";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&gt;&gt;radius;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 Area of the circle of radius"&lt;&lt;radius&lt;&lt;"is "&lt;&lt;PI*radius*radius&lt;&lt;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 Perimeter is :"&lt;&lt;2*PI*radius&lt;&lt;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254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break;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case 2: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&lt;&lt;"Enter length :";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&gt;&gt;length;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 Area of the square of  side"&lt;&lt;length&lt;&lt;"is :"&lt;&lt;length*length&lt;&lt;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 Perimeter is :"&lt;&lt;4*length&lt;&lt;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566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break;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default: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&lt;&lt;"You have entered wrong choice \n";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41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228600"/>
            <a:ext cx="3259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/>
              <a:t>PROGRAM 26(switch-case, break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 rot="10800000" flipV="1">
            <a:off x="838200" y="782854"/>
            <a:ext cx="81534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800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// Use a switch structure as a calculator to perform the operations:  +,  - ,  *,  / , %            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void main ( 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clrscr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char arith_op;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x, y;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&lt;&lt;"Enter  x and y";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&gt;&gt;x&gt;&gt;y;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&lt;&lt;" Enter the operator needed : ";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 arith_op;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switch(arith_op)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{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case '+':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 x &lt;&lt; arith_op&lt;&lt;y&lt;&lt; " = " &lt;&lt; x+y;  break;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'-':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 x &lt;&lt; arith_op&lt;&lt;y&lt;&lt; " = " &lt;&lt;x-y;  break;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'*':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 x &lt;&lt; arith_op&lt;&lt;y&lt;&lt; " = " &lt;&lt; x*y;  break;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'/':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 x &lt;&lt; arith_op&lt;&lt;y&lt;&lt; " = " &lt;&lt; x/y;  break;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case '%':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12620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 x &lt;&lt; arith_op&lt;&lt;y&lt;&lt; " = " &lt;&lt; x%y;  break;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}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getch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);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800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}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381000"/>
            <a:ext cx="33298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PROGRAM 28(switch-case, break)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0800" y="304800"/>
            <a:ext cx="3024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PROGRAM 29(if-else-if ladder)</a:t>
            </a:r>
            <a:endParaRPr lang="en-US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533400" y="685801"/>
            <a:ext cx="80772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program to calculate the grade of student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void  main (void)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marks,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outOff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;  float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percen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82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“To find the Grade of a student \n ”;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“Enter total marks obtained :”;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82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&gt;&gt;marks;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82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 Out off : ”;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82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cin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&gt;&gt;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outOff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82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percen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=((float)marks/(float)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outOff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)*100;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0" lvl="0" indent="6826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 Percentage marks are : ” &lt;&lt;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percen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endl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if(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percen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&gt;=75)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“Grade : Distinction\n ”;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else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if(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percen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&gt;=60)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“Grade : First\n”;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else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if(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percen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&gt;=40)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           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“Grade : Second\n ”;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                 else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cout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&lt;&lt; “Grade: Fail\n ”;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           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  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}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135563"/>
          </a:xfrm>
        </p:spPr>
        <p:txBody>
          <a:bodyPr>
            <a:normAutofit fontScale="85000" lnSpcReduction="10000"/>
          </a:bodyPr>
          <a:lstStyle/>
          <a:p>
            <a:pPr lvl="0" indent="4763">
              <a:buNone/>
            </a:pPr>
            <a:r>
              <a:rPr lang="en-US" b="1" dirty="0" smtClean="0"/>
              <a:t>//To find the factorial of a number, the number //entered   through the keyboard.</a:t>
            </a:r>
            <a:endParaRPr lang="en-US" dirty="0" smtClean="0"/>
          </a:p>
          <a:p>
            <a:pPr indent="4763">
              <a:buNone/>
            </a:pPr>
            <a:r>
              <a:rPr lang="en-US" dirty="0" smtClean="0"/>
              <a:t>{    </a:t>
            </a:r>
            <a:r>
              <a:rPr lang="en-US" dirty="0" err="1" smtClean="0"/>
              <a:t>int</a:t>
            </a:r>
            <a:r>
              <a:rPr lang="en-US" dirty="0" smtClean="0"/>
              <a:t> n, fact=1;</a:t>
            </a:r>
          </a:p>
          <a:p>
            <a:pPr indent="47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&lt;&lt;"Enter the no. n whose factorial is needed";</a:t>
            </a:r>
          </a:p>
          <a:p>
            <a:pPr indent="4763">
              <a:buNone/>
            </a:pPr>
            <a:r>
              <a:rPr lang="en-US" dirty="0" smtClean="0"/>
              <a:t>//If u choose n&gt;7,then declare long </a:t>
            </a:r>
            <a:r>
              <a:rPr lang="en-US" dirty="0" err="1" smtClean="0"/>
              <a:t>int</a:t>
            </a:r>
            <a:r>
              <a:rPr lang="en-US" dirty="0" smtClean="0"/>
              <a:t> for fact.</a:t>
            </a:r>
          </a:p>
          <a:p>
            <a:pPr indent="4763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&gt;&gt;n;</a:t>
            </a:r>
          </a:p>
          <a:p>
            <a:pPr indent="4763">
              <a:buNone/>
            </a:pPr>
            <a:r>
              <a:rPr lang="en-US" dirty="0" smtClean="0"/>
              <a:t>for(</a:t>
            </a:r>
            <a:r>
              <a:rPr lang="en-US" dirty="0" err="1" smtClean="0"/>
              <a:t>int</a:t>
            </a:r>
            <a:r>
              <a:rPr lang="en-US" dirty="0" smtClean="0"/>
              <a:t> r=1;r&lt;=n; r++)        //  r=n; r&gt;=1; r--</a:t>
            </a:r>
          </a:p>
          <a:p>
            <a:pPr indent="4763">
              <a:buNone/>
            </a:pPr>
            <a:r>
              <a:rPr lang="en-US" dirty="0" smtClean="0"/>
              <a:t>   fact = fact * r;</a:t>
            </a:r>
          </a:p>
          <a:p>
            <a:pPr indent="4763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&lt;&lt;“Factorial of the integer  "&lt;&lt; n&lt;&lt;“  is = “&lt;&lt; fact;</a:t>
            </a:r>
          </a:p>
          <a:p>
            <a:pPr indent="4763">
              <a:buNone/>
            </a:pP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4763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         // List </a:t>
            </a:r>
            <a:r>
              <a:rPr lang="en-US" b="1" dirty="0" smtClean="0"/>
              <a:t> 1 to 20 in a line vertically.</a:t>
            </a:r>
            <a:r>
              <a:rPr lang="en-US" dirty="0" smtClean="0"/>
              <a:t>                                      </a:t>
            </a:r>
          </a:p>
          <a:p>
            <a:pPr>
              <a:buNone/>
            </a:pPr>
            <a:r>
              <a:rPr lang="en-US" dirty="0" smtClean="0"/>
              <a:t>      {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&lt;&lt;”\t Integers 1 to 20 written vertically shows the following:\n”;</a:t>
            </a:r>
          </a:p>
          <a:p>
            <a:pPr>
              <a:buNone/>
            </a:pPr>
            <a:r>
              <a:rPr lang="en-US" dirty="0" smtClean="0"/>
              <a:t>        for ( </a:t>
            </a:r>
            <a:r>
              <a:rPr lang="en-US" dirty="0" err="1" smtClean="0"/>
              <a:t>i</a:t>
            </a:r>
            <a:r>
              <a:rPr lang="en-US" dirty="0" smtClean="0"/>
              <a:t>=1; </a:t>
            </a:r>
            <a:r>
              <a:rPr lang="en-US" dirty="0" err="1" smtClean="0"/>
              <a:t>i</a:t>
            </a:r>
            <a:r>
              <a:rPr lang="en-US" dirty="0" smtClean="0"/>
              <a:t>&lt;=20; </a:t>
            </a:r>
            <a:r>
              <a:rPr lang="en-US" dirty="0" err="1" smtClean="0"/>
              <a:t>i</a:t>
            </a:r>
            <a:r>
              <a:rPr lang="en-US" dirty="0" smtClean="0"/>
              <a:t>++)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&lt;&lt;”\t”&lt;&lt;</a:t>
            </a:r>
            <a:r>
              <a:rPr lang="en-US" dirty="0" err="1" smtClean="0"/>
              <a:t>i</a:t>
            </a:r>
            <a:r>
              <a:rPr lang="en-US" dirty="0" smtClean="0"/>
              <a:t>&lt;&lt;”\n”;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>
              <a:buNone/>
            </a:pPr>
            <a:r>
              <a:rPr lang="en-US" dirty="0" smtClean="0"/>
              <a:t>        }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PROGRAM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indent="-111125">
              <a:buNone/>
            </a:pPr>
            <a:r>
              <a:rPr lang="en-US" b="1" dirty="0" smtClean="0"/>
              <a:t>// to write a to z vertically down</a:t>
            </a:r>
            <a:endParaRPr lang="en-US" dirty="0" smtClean="0"/>
          </a:p>
          <a:p>
            <a:pPr indent="-111125">
              <a:buNone/>
            </a:pPr>
            <a:r>
              <a:rPr lang="en-US" dirty="0" smtClean="0"/>
              <a:t>         {  </a:t>
            </a:r>
          </a:p>
          <a:p>
            <a:pPr indent="-111125">
              <a:buNone/>
            </a:pPr>
            <a:r>
              <a:rPr lang="en-US" dirty="0" smtClean="0"/>
              <a:t>            char </a:t>
            </a:r>
            <a:r>
              <a:rPr lang="en-US" dirty="0" err="1" smtClean="0"/>
              <a:t>ch</a:t>
            </a:r>
            <a:r>
              <a:rPr lang="en-US" dirty="0" smtClean="0"/>
              <a:t>;</a:t>
            </a:r>
          </a:p>
          <a:p>
            <a:pPr indent="-111125">
              <a:buNone/>
            </a:pPr>
            <a:r>
              <a:rPr lang="en-US" dirty="0" smtClean="0"/>
              <a:t>           for( </a:t>
            </a:r>
            <a:r>
              <a:rPr lang="en-US" dirty="0" err="1" smtClean="0"/>
              <a:t>ch</a:t>
            </a:r>
            <a:r>
              <a:rPr lang="en-US" dirty="0" smtClean="0"/>
              <a:t>= ‘a’; </a:t>
            </a:r>
            <a:r>
              <a:rPr lang="en-US" dirty="0" err="1" smtClean="0"/>
              <a:t>ch</a:t>
            </a:r>
            <a:r>
              <a:rPr lang="en-US" dirty="0" smtClean="0"/>
              <a:t>&lt;= ‘z’; </a:t>
            </a:r>
            <a:r>
              <a:rPr lang="en-US" dirty="0" err="1" smtClean="0"/>
              <a:t>ch</a:t>
            </a:r>
            <a:r>
              <a:rPr lang="en-US" dirty="0" smtClean="0"/>
              <a:t>++)</a:t>
            </a:r>
          </a:p>
          <a:p>
            <a:pPr indent="-111125">
              <a:buNone/>
            </a:pPr>
            <a:r>
              <a:rPr lang="en-US" dirty="0" smtClean="0"/>
              <a:t>            </a:t>
            </a:r>
            <a:r>
              <a:rPr lang="en-US" dirty="0" err="1" smtClean="0"/>
              <a:t>cout</a:t>
            </a:r>
            <a:r>
              <a:rPr lang="en-US" dirty="0" smtClean="0"/>
              <a:t>&lt;&lt;</a:t>
            </a:r>
            <a:r>
              <a:rPr lang="en-US" dirty="0" err="1" smtClean="0"/>
              <a:t>ch</a:t>
            </a:r>
            <a:r>
              <a:rPr lang="en-US" dirty="0" smtClean="0"/>
              <a:t>&lt;&lt; “\n”; </a:t>
            </a:r>
          </a:p>
          <a:p>
            <a:pPr indent="-111125">
              <a:buNone/>
            </a:pPr>
            <a:r>
              <a:rPr lang="en-US" dirty="0" smtClean="0"/>
              <a:t>             </a:t>
            </a:r>
            <a:r>
              <a:rPr lang="en-US" dirty="0" err="1" smtClean="0"/>
              <a:t>getch</a:t>
            </a:r>
            <a:r>
              <a:rPr lang="en-US" dirty="0" smtClean="0"/>
              <a:t>( );  </a:t>
            </a:r>
          </a:p>
          <a:p>
            <a:pPr indent="-111125">
              <a:buNone/>
            </a:pPr>
            <a:r>
              <a:rPr lang="en-US" dirty="0" smtClean="0"/>
              <a:t>           }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PROGRAM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lvl="0" indent="282575">
              <a:buNone/>
            </a:pPr>
            <a:r>
              <a:rPr lang="en-US" b="1" i="1" dirty="0" smtClean="0"/>
              <a:t>// List 1 to 100 in a line horizontally</a:t>
            </a:r>
            <a:r>
              <a:rPr lang="en-US" dirty="0" smtClean="0"/>
              <a:t>.                                      </a:t>
            </a:r>
          </a:p>
          <a:p>
            <a:pPr indent="282575">
              <a:buNone/>
            </a:pPr>
            <a:r>
              <a:rPr lang="en-US" dirty="0" smtClean="0"/>
              <a:t>      { </a:t>
            </a: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indent="282575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&lt;&lt;”\t Integers 1 to 100 written horizontally shows the following:\n”;</a:t>
            </a:r>
          </a:p>
          <a:p>
            <a:pPr indent="282575">
              <a:buNone/>
            </a:pPr>
            <a:r>
              <a:rPr lang="en-US" dirty="0" smtClean="0"/>
              <a:t>        for ( x=1; x&lt;=100; x++)</a:t>
            </a:r>
          </a:p>
          <a:p>
            <a:pPr indent="282575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cout</a:t>
            </a:r>
            <a:r>
              <a:rPr lang="en-US" dirty="0" smtClean="0"/>
              <a:t>&lt;&lt; “   ”&lt;&lt;x ;</a:t>
            </a:r>
          </a:p>
          <a:p>
            <a:pPr indent="282575">
              <a:buNone/>
            </a:pPr>
            <a:r>
              <a:rPr lang="en-US" dirty="0" smtClean="0"/>
              <a:t>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282575">
              <a:buNone/>
            </a:pPr>
            <a:r>
              <a:rPr lang="en-US" dirty="0" smtClean="0"/>
              <a:t>        }</a:t>
            </a:r>
          </a:p>
          <a:p>
            <a:pPr indent="282575">
              <a:buNone/>
            </a:pPr>
            <a:r>
              <a:rPr lang="en-US" dirty="0" smtClean="0"/>
              <a:t> </a:t>
            </a:r>
          </a:p>
          <a:p>
            <a:r>
              <a:rPr lang="en-US" b="1" dirty="0" smtClean="0"/>
              <a:t>OR   </a:t>
            </a:r>
            <a:r>
              <a:rPr lang="en-US" b="1" dirty="0" err="1" smtClean="0"/>
              <a:t>cout</a:t>
            </a:r>
            <a:r>
              <a:rPr lang="en-US" b="1" dirty="0" smtClean="0"/>
              <a:t>&lt;&lt;</a:t>
            </a:r>
            <a:r>
              <a:rPr lang="en-US" b="1" dirty="0" err="1" smtClean="0"/>
              <a:t>setw</a:t>
            </a:r>
            <a:r>
              <a:rPr lang="en-US" b="1" dirty="0" smtClean="0"/>
              <a:t>(5)&lt;&lt; </a:t>
            </a:r>
            <a:r>
              <a:rPr lang="en-US" b="1" dirty="0" err="1" smtClean="0"/>
              <a:t>i</a:t>
            </a:r>
            <a:r>
              <a:rPr lang="en-US" b="1" dirty="0" smtClean="0"/>
              <a:t>;   use </a:t>
            </a:r>
            <a:r>
              <a:rPr lang="en-US" b="1" dirty="0" err="1" smtClean="0"/>
              <a:t>iomanip.h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10000"/>
          </a:bodyPr>
          <a:lstStyle/>
          <a:p>
            <a:pPr lvl="0" indent="-53975">
              <a:buNone/>
            </a:pPr>
            <a:r>
              <a:rPr lang="en-US" b="1" dirty="0" smtClean="0"/>
              <a:t>// To write the multiplication table</a:t>
            </a:r>
            <a:endParaRPr lang="en-US" dirty="0" smtClean="0"/>
          </a:p>
          <a:p>
            <a:pPr indent="-53975">
              <a:buNone/>
            </a:pPr>
            <a:r>
              <a:rPr lang="en-US" dirty="0" smtClean="0"/>
              <a:t>{ </a:t>
            </a:r>
          </a:p>
          <a:p>
            <a:pPr indent="-53975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t ;   // t is the number whose table is required</a:t>
            </a:r>
          </a:p>
          <a:p>
            <a:pPr indent="-539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count;</a:t>
            </a:r>
          </a:p>
          <a:p>
            <a:pPr indent="-53975"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&lt;&lt;" Table of which integer do you wish to try?\n";</a:t>
            </a:r>
          </a:p>
          <a:p>
            <a:pPr indent="-53975">
              <a:buNone/>
            </a:pPr>
            <a:r>
              <a:rPr lang="en-US" dirty="0" err="1" smtClean="0"/>
              <a:t>cin</a:t>
            </a:r>
            <a:r>
              <a:rPr lang="en-US" dirty="0" smtClean="0"/>
              <a:t>&gt;&gt;t ;</a:t>
            </a:r>
          </a:p>
          <a:p>
            <a:pPr indent="-53975">
              <a:buNone/>
            </a:pPr>
            <a:r>
              <a:rPr lang="en-US" dirty="0" smtClean="0"/>
              <a:t>    for(count=1; count&lt;= t ;count++)</a:t>
            </a:r>
          </a:p>
          <a:p>
            <a:pPr indent="-53975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cout</a:t>
            </a:r>
            <a:r>
              <a:rPr lang="en-US" dirty="0" smtClean="0"/>
              <a:t>&lt;&lt;”\t”&lt;&lt;t&lt;&lt;”*”&lt;&lt;count&lt;&lt;”=”&lt;&lt;t *count &lt;&lt;”\n”;</a:t>
            </a:r>
          </a:p>
          <a:p>
            <a:pPr indent="-53975">
              <a:buNone/>
            </a:pPr>
            <a:r>
              <a:rPr lang="en-US" dirty="0" smtClean="0"/>
              <a:t>  </a:t>
            </a:r>
            <a:r>
              <a:rPr lang="en-US" dirty="0" err="1" smtClean="0"/>
              <a:t>getch</a:t>
            </a:r>
            <a:r>
              <a:rPr lang="en-US" dirty="0" smtClean="0"/>
              <a:t>( );  }</a:t>
            </a:r>
          </a:p>
          <a:p>
            <a:pPr indent="-53975"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PROGRAM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25000" lnSpcReduction="20000"/>
          </a:bodyPr>
          <a:lstStyle/>
          <a:p>
            <a:pPr lvl="0" indent="339725">
              <a:buNone/>
            </a:pPr>
            <a:r>
              <a:rPr lang="en-US" sz="7200" b="1" i="1" dirty="0" smtClean="0"/>
              <a:t>//To find the sum of n numbers and average, input through the keyboard.</a:t>
            </a:r>
            <a:endParaRPr lang="en-US" sz="7200" dirty="0" smtClean="0"/>
          </a:p>
          <a:p>
            <a:pPr indent="339725">
              <a:buNone/>
            </a:pPr>
            <a:r>
              <a:rPr lang="en-US" sz="7200" dirty="0" smtClean="0"/>
              <a:t> void main( )</a:t>
            </a:r>
          </a:p>
          <a:p>
            <a:pPr indent="339725">
              <a:buNone/>
            </a:pPr>
            <a:r>
              <a:rPr lang="en-US" sz="7200" dirty="0" smtClean="0"/>
              <a:t>{ </a:t>
            </a:r>
          </a:p>
          <a:p>
            <a:pPr indent="339725">
              <a:buNone/>
            </a:pPr>
            <a:r>
              <a:rPr lang="en-US" sz="7200" dirty="0" err="1" smtClean="0"/>
              <a:t>int</a:t>
            </a:r>
            <a:r>
              <a:rPr lang="en-US" sz="7200" dirty="0" smtClean="0"/>
              <a:t> c, n; // n is total number of integers, c is the count</a:t>
            </a:r>
          </a:p>
          <a:p>
            <a:pPr indent="339725">
              <a:buNone/>
            </a:pPr>
            <a:r>
              <a:rPr lang="en-US" sz="7200" dirty="0" smtClean="0"/>
              <a:t>float sum=0, Av, x;       // Av is average and x is to be input</a:t>
            </a:r>
          </a:p>
          <a:p>
            <a:pPr indent="339725">
              <a:buNone/>
            </a:pPr>
            <a:r>
              <a:rPr lang="en-US" sz="7200" dirty="0" err="1" smtClean="0"/>
              <a:t>cout</a:t>
            </a:r>
            <a:r>
              <a:rPr lang="en-US" sz="7200" dirty="0" smtClean="0"/>
              <a:t>&lt;&lt; " How many numbers do you want to enter?";</a:t>
            </a:r>
          </a:p>
          <a:p>
            <a:pPr indent="339725">
              <a:buNone/>
            </a:pPr>
            <a:r>
              <a:rPr lang="en-US" sz="7200" dirty="0" err="1" smtClean="0"/>
              <a:t>cin</a:t>
            </a:r>
            <a:r>
              <a:rPr lang="en-US" sz="7200" dirty="0" smtClean="0"/>
              <a:t>&gt;&gt;n;</a:t>
            </a:r>
          </a:p>
          <a:p>
            <a:pPr indent="339725">
              <a:buNone/>
            </a:pPr>
            <a:r>
              <a:rPr lang="en-US" sz="7200" dirty="0" err="1" smtClean="0"/>
              <a:t>cout</a:t>
            </a:r>
            <a:r>
              <a:rPr lang="en-US" sz="7200" dirty="0" smtClean="0"/>
              <a:t>&lt;&lt;"\n Enter numbers slowly";</a:t>
            </a:r>
          </a:p>
          <a:p>
            <a:pPr indent="339725">
              <a:buNone/>
            </a:pPr>
            <a:endParaRPr lang="en-US" sz="7200" dirty="0" smtClean="0"/>
          </a:p>
          <a:p>
            <a:pPr indent="339725">
              <a:buNone/>
            </a:pPr>
            <a:r>
              <a:rPr lang="en-US" sz="7200" dirty="0" smtClean="0"/>
              <a:t>for(c=0; c&lt;=n-1; </a:t>
            </a:r>
            <a:r>
              <a:rPr lang="en-US" sz="7200" dirty="0" err="1" smtClean="0"/>
              <a:t>c++</a:t>
            </a:r>
            <a:r>
              <a:rPr lang="en-US" sz="7200" dirty="0" smtClean="0"/>
              <a:t>)</a:t>
            </a:r>
          </a:p>
          <a:p>
            <a:pPr indent="339725">
              <a:buNone/>
            </a:pPr>
            <a:r>
              <a:rPr lang="en-US" sz="7200" dirty="0" smtClean="0"/>
              <a:t>{</a:t>
            </a:r>
          </a:p>
          <a:p>
            <a:pPr indent="687388">
              <a:buNone/>
            </a:pPr>
            <a:r>
              <a:rPr lang="en-US" sz="7200" dirty="0" err="1" smtClean="0"/>
              <a:t>cin</a:t>
            </a:r>
            <a:r>
              <a:rPr lang="en-US" sz="7200" dirty="0" smtClean="0"/>
              <a:t>&gt;&gt;x;</a:t>
            </a:r>
          </a:p>
          <a:p>
            <a:pPr indent="687388">
              <a:buNone/>
            </a:pPr>
            <a:r>
              <a:rPr lang="en-US" sz="7200" dirty="0" smtClean="0"/>
              <a:t>sum+=x;</a:t>
            </a:r>
          </a:p>
          <a:p>
            <a:pPr indent="339725">
              <a:buNone/>
            </a:pPr>
            <a:r>
              <a:rPr lang="en-US" sz="7200" dirty="0" smtClean="0"/>
              <a:t>}</a:t>
            </a:r>
          </a:p>
          <a:p>
            <a:pPr indent="339725">
              <a:buNone/>
            </a:pPr>
            <a:r>
              <a:rPr lang="en-US" sz="7200" dirty="0" smtClean="0"/>
              <a:t>Av = sum/n;             // sum declared float</a:t>
            </a:r>
          </a:p>
          <a:p>
            <a:pPr indent="339725">
              <a:buNone/>
            </a:pPr>
            <a:r>
              <a:rPr lang="en-US" sz="7200" dirty="0" err="1" smtClean="0"/>
              <a:t>cout</a:t>
            </a:r>
            <a:r>
              <a:rPr lang="en-US" sz="7200" dirty="0" smtClean="0"/>
              <a:t>&lt;&lt;"\n Sum="&lt;&lt;sum&lt;&lt; " and average="&lt;&lt;Av;</a:t>
            </a:r>
          </a:p>
          <a:p>
            <a:pPr indent="339725">
              <a:buNone/>
            </a:pPr>
            <a:r>
              <a:rPr lang="en-US" sz="7200" dirty="0" smtClean="0"/>
              <a:t> </a:t>
            </a:r>
            <a:r>
              <a:rPr lang="en-US" sz="7200" dirty="0" err="1" smtClean="0"/>
              <a:t>getch</a:t>
            </a:r>
            <a:r>
              <a:rPr lang="en-US" sz="7200" dirty="0" smtClean="0"/>
              <a:t>();</a:t>
            </a:r>
          </a:p>
          <a:p>
            <a:pPr indent="339725">
              <a:buNone/>
            </a:pPr>
            <a:r>
              <a:rPr lang="en-US" sz="7200" dirty="0" smtClean="0"/>
              <a:t> }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u="sng" dirty="0" smtClean="0"/>
              <a:t>PROGRAM 9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77500" lnSpcReduction="20000"/>
          </a:bodyPr>
          <a:lstStyle/>
          <a:p>
            <a:pPr indent="-227013">
              <a:buNone/>
            </a:pPr>
            <a:r>
              <a:rPr lang="en-US" b="1" i="1" dirty="0" smtClean="0"/>
              <a:t>// To find the sum of consecutive integers, input how many. </a:t>
            </a:r>
            <a:endParaRPr lang="en-US" dirty="0" smtClean="0"/>
          </a:p>
          <a:p>
            <a:pPr indent="-227013">
              <a:buNone/>
            </a:pPr>
            <a:r>
              <a:rPr lang="en-US" b="1" i="1" dirty="0" smtClean="0"/>
              <a:t>     </a:t>
            </a:r>
            <a:r>
              <a:rPr lang="en-US" dirty="0" smtClean="0"/>
              <a:t>      </a:t>
            </a:r>
          </a:p>
          <a:p>
            <a:pPr indent="-227013">
              <a:buNone/>
            </a:pPr>
            <a:r>
              <a:rPr lang="en-US" dirty="0" smtClean="0"/>
              <a:t>   {  </a:t>
            </a:r>
            <a:r>
              <a:rPr lang="en-US" dirty="0" err="1" smtClean="0"/>
              <a:t>int</a:t>
            </a:r>
            <a:r>
              <a:rPr lang="en-US" dirty="0" smtClean="0"/>
              <a:t> n;</a:t>
            </a:r>
          </a:p>
          <a:p>
            <a:pPr indent="-227013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cout</a:t>
            </a:r>
            <a:r>
              <a:rPr lang="en-US" dirty="0" smtClean="0"/>
              <a:t>&lt;&lt;”Enter a positive integer </a:t>
            </a:r>
            <a:r>
              <a:rPr lang="en-US" dirty="0" err="1" smtClean="0"/>
              <a:t>upto</a:t>
            </a:r>
            <a:r>
              <a:rPr lang="en-US" dirty="0" smtClean="0"/>
              <a:t> which the sum is required:   “;</a:t>
            </a:r>
          </a:p>
          <a:p>
            <a:pPr indent="-227013">
              <a:buNone/>
            </a:pPr>
            <a:r>
              <a:rPr lang="en-US" dirty="0" smtClean="0"/>
              <a:t>	</a:t>
            </a:r>
            <a:r>
              <a:rPr lang="en-US" dirty="0" err="1" smtClean="0"/>
              <a:t>cin</a:t>
            </a:r>
            <a:r>
              <a:rPr lang="en-US" dirty="0" smtClean="0"/>
              <a:t>&gt;&gt;n;</a:t>
            </a:r>
          </a:p>
          <a:p>
            <a:pPr>
              <a:buNone/>
            </a:pPr>
            <a:r>
              <a:rPr lang="en-US" dirty="0" smtClean="0"/>
              <a:t>           long sum=0;   	</a:t>
            </a:r>
          </a:p>
          <a:p>
            <a:pPr>
              <a:buNone/>
            </a:pPr>
            <a:r>
              <a:rPr lang="en-US" dirty="0" smtClean="0"/>
              <a:t>            for(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=1; </a:t>
            </a:r>
            <a:r>
              <a:rPr lang="en-US" dirty="0" err="1" smtClean="0"/>
              <a:t>i</a:t>
            </a:r>
            <a:r>
              <a:rPr lang="en-US" dirty="0" smtClean="0"/>
              <a:t>&lt;=n; </a:t>
            </a:r>
            <a:r>
              <a:rPr lang="en-US" dirty="0" err="1" smtClean="0"/>
              <a:t>i</a:t>
            </a:r>
            <a:r>
              <a:rPr lang="en-US" dirty="0" smtClean="0"/>
              <a:t>++)    // postfix mode	</a:t>
            </a:r>
          </a:p>
          <a:p>
            <a:pPr>
              <a:buNone/>
            </a:pPr>
            <a:r>
              <a:rPr lang="en-US" dirty="0" smtClean="0"/>
              <a:t>               sum += </a:t>
            </a:r>
            <a:r>
              <a:rPr lang="en-US" dirty="0" err="1" smtClean="0"/>
              <a:t>i</a:t>
            </a:r>
            <a:r>
              <a:rPr lang="en-US" dirty="0" smtClean="0"/>
              <a:t> ; </a:t>
            </a:r>
          </a:p>
          <a:p>
            <a:pPr>
              <a:buNone/>
            </a:pPr>
            <a:r>
              <a:rPr lang="en-US" dirty="0" smtClean="0"/>
              <a:t>	        </a:t>
            </a:r>
            <a:r>
              <a:rPr lang="en-US" dirty="0" err="1" smtClean="0"/>
              <a:t>cout</a:t>
            </a:r>
            <a:r>
              <a:rPr lang="en-US" dirty="0" smtClean="0"/>
              <a:t>&lt;&lt; “Sum of first” &lt;&lt; n &lt;&lt; “ integers is = ” &lt;&lt;sum;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dirty="0" err="1" smtClean="0"/>
              <a:t>getch</a:t>
            </a:r>
            <a:r>
              <a:rPr lang="en-US" dirty="0" smtClean="0"/>
              <a:t>( );</a:t>
            </a:r>
          </a:p>
          <a:p>
            <a:pPr indent="-227013">
              <a:buNone/>
            </a:pPr>
            <a:r>
              <a:rPr lang="en-US" dirty="0" smtClean="0"/>
              <a:t>      }</a:t>
            </a:r>
          </a:p>
          <a:p>
            <a:pPr indent="-227013"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2005</Words>
  <Application>Microsoft Office PowerPoint</Application>
  <PresentationFormat>On-screen Show (4:3)</PresentationFormat>
  <Paragraphs>423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Loops: PROGRAM 1 </vt:lpstr>
      <vt:lpstr>PROGRAM 2</vt:lpstr>
      <vt:lpstr>PROGRAM 3</vt:lpstr>
      <vt:lpstr>PROGRAM 4</vt:lpstr>
      <vt:lpstr>PROGRAM 5</vt:lpstr>
      <vt:lpstr>PROGRAM 6</vt:lpstr>
      <vt:lpstr>PROGRAM 7</vt:lpstr>
      <vt:lpstr>PROGRAM 8</vt:lpstr>
      <vt:lpstr> PROGRAM 9 </vt:lpstr>
      <vt:lpstr>PROGRAM 10</vt:lpstr>
      <vt:lpstr>PROGRAM 11</vt:lpstr>
      <vt:lpstr> PROGRAM 12 (while loop)      </vt:lpstr>
      <vt:lpstr>PROGRAM 13</vt:lpstr>
      <vt:lpstr>PROGRAM 14</vt:lpstr>
      <vt:lpstr>PROGRAM 15</vt:lpstr>
      <vt:lpstr>PROGRAM 16</vt:lpstr>
      <vt:lpstr>PROGRAM 17</vt:lpstr>
      <vt:lpstr>PROGRAM 18(do-while)</vt:lpstr>
      <vt:lpstr> PROGRAM 19 </vt:lpstr>
      <vt:lpstr>PROGRAM 20</vt:lpstr>
      <vt:lpstr>PROGRAM 21</vt:lpstr>
      <vt:lpstr>PROGRAM 22</vt:lpstr>
      <vt:lpstr>Slide 23</vt:lpstr>
      <vt:lpstr>PROGRAM 25(using if-else)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TYBSc  - SEMESTER 6 C++ Programmimng</dc:title>
  <dc:creator>nityanand</dc:creator>
  <cp:lastModifiedBy>nityanand</cp:lastModifiedBy>
  <cp:revision>94</cp:revision>
  <dcterms:created xsi:type="dcterms:W3CDTF">2006-08-16T00:00:00Z</dcterms:created>
  <dcterms:modified xsi:type="dcterms:W3CDTF">2016-11-24T01:20:50Z</dcterms:modified>
</cp:coreProperties>
</file>